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1523-3E13-2C30-B7F6-3708DDC9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D533-D40D-1C88-1CF2-7A2BC7F1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9270-C238-7725-44C4-7CB8CE91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3C76-BDF4-841A-116C-6EF4F890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9E3E-0679-9E02-A4F2-6E70BCD5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962-4FDE-B175-7C7C-4192FC52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EE00-83E7-E002-0C3A-D31F2AF1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811D-4B3E-FFA8-3103-414D7F3A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0251-C25D-76B5-A737-770E1BE0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752-907D-3768-A6ED-05E9E19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AC663-9003-147D-954F-6CFD8CB96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2B45C-8AD9-9D1C-BD14-D69BA115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5637-6771-E2F1-8D28-0F02D0C3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8023-577E-03F2-67DF-696AB88C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A610-48E1-CF06-881B-48753A7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254B-823E-2680-58FF-3747B7D9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BCCE-78F5-B999-9960-70DEA81B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DFC2-29EF-9B38-2DEB-F6F03B39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6CB5-7D94-A972-5840-437D2DD3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950D-3FE3-27A5-FD1B-F53925B2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857F-FC9F-A517-1AE4-272B801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78E9-1EB1-4523-7A46-BBAAF781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CF7-6E5C-A6FD-4846-C649C58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5D61-BD5F-7BEA-6FCD-A8698299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6022-CB53-4011-B944-0D7FA2D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A098-FCC4-CBBF-4AF2-86EEE25F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B92-5FFA-01BF-C0AA-A0DE37F2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894D2-0369-E331-C07D-E82992EE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8D98-915B-D3F4-792D-438D1B84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D9B6-D695-7F84-BD85-E0CA2083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C71A-A2EA-7126-47FD-13002A39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C3C-C744-F8FC-5A73-5E40B170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221A-E57A-CD55-9ABA-F7B6987E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CB5B-EB06-15D1-9ECE-873B7251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73F55-DAEB-BCDF-D5FC-DFF743128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3957D-E6FB-3E0E-9979-F453DBE86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AACB8-F026-418F-E4D9-6BD4F36B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F2EC0-F337-5A74-B033-4A938EA3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FEF51-4267-E2DB-7B84-6D28171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0382-AB7B-711E-0A22-E90234E6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D964B-7D1B-0CC8-B63F-33E47DA9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1F81-1070-3016-7F2B-BFF6F7B3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13098-FBAB-5900-393A-8C9340AD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45408-E0C0-6295-D982-30401BAE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D4C4D-888C-FCE6-C7DF-BBBE5F9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366B-983C-5928-1856-5C000D8E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65B-DFA3-7DD3-0FF7-191B6B6B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A608-AD5E-F532-0D3E-16EA11D1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0CE60-46FE-DBAF-CB96-DC41F733B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D0DA-7B56-9715-E948-21E56703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E6A72-FF21-D9A6-D013-99744D76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43724-FC9F-CDAF-8BD8-A675C369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51EC-813A-D9FE-B121-9DF85A66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497B2-1F39-4BA3-E654-418F7E089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BA1C6-C297-31E2-5BA5-B1F133FDD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214D-A2DB-2600-07B8-A28A76E3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F923C-EEE3-4C7F-9FE9-ED3B9232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44E-27DB-F988-380D-6D496CDF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35690-2898-7315-E768-1BF551D5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FD5B-BB99-090E-483D-7D467888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232D-4FED-A9A2-6E22-6AC6F364A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0188-7653-ED1E-C04A-16FD1309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CC96-FC3E-EF01-DA45-D461D72F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6DAB-1BE6-373B-27D1-97DC5C370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Computer Vision Project: Classifying Mushroom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E59B0-06BB-8A8F-22DC-7468E818F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CPSC386</a:t>
            </a:r>
          </a:p>
          <a:p>
            <a:r>
              <a:rPr lang="en-US" dirty="0"/>
              <a:t>Henry Roeth</a:t>
            </a:r>
          </a:p>
        </p:txBody>
      </p:sp>
    </p:spTree>
    <p:extLst>
      <p:ext uri="{BB962C8B-B14F-4D97-AF65-F5344CB8AC3E}">
        <p14:creationId xmlns:p14="http://schemas.microsoft.com/office/powerpoint/2010/main" val="30279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8734-D7BA-ED0C-C65E-3A88B1EB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CBBD-BB91-3A3F-87AF-A10CD470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specific image recognition problem.</a:t>
            </a:r>
          </a:p>
          <a:p>
            <a:r>
              <a:rPr lang="en-US" dirty="0"/>
              <a:t>Collect a dataset of more than 3 classes with at least 200 labeled images.</a:t>
            </a:r>
          </a:p>
          <a:p>
            <a:r>
              <a:rPr lang="en-US" dirty="0"/>
              <a:t>Train a model using transfer learning on a pre-trained base.</a:t>
            </a:r>
          </a:p>
          <a:p>
            <a:r>
              <a:rPr lang="en-US" dirty="0"/>
              <a:t>Monitor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E221-9C5C-E334-5A27-FF177F1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Mushroom Species</a:t>
            </a:r>
          </a:p>
        </p:txBody>
      </p:sp>
      <p:pic>
        <p:nvPicPr>
          <p:cNvPr id="5" name="Picture 4" descr="A frog on a mushroom&#10;&#10;AI-generated content may be incorrect.">
            <a:extLst>
              <a:ext uri="{FF2B5EF4-FFF2-40B4-BE49-F238E27FC236}">
                <a16:creationId xmlns:a16="http://schemas.microsoft.com/office/drawing/2014/main" id="{4D49C956-84C1-2FF4-3D90-B423A7E5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5" y="2714958"/>
            <a:ext cx="1867152" cy="1867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5A8BA-6541-CAE0-7A82-F194743C75B5}"/>
              </a:ext>
            </a:extLst>
          </p:cNvPr>
          <p:cNvSpPr txBox="1"/>
          <p:nvPr/>
        </p:nvSpPr>
        <p:spPr>
          <a:xfrm>
            <a:off x="746687" y="4670482"/>
            <a:ext cx="127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Amanita muscaria</a:t>
            </a:r>
          </a:p>
        </p:txBody>
      </p:sp>
      <p:pic>
        <p:nvPicPr>
          <p:cNvPr id="8" name="Picture 7" descr="A group of mushrooms growing in the grass&#10;&#10;AI-generated content may be incorrect.">
            <a:extLst>
              <a:ext uri="{FF2B5EF4-FFF2-40B4-BE49-F238E27FC236}">
                <a16:creationId xmlns:a16="http://schemas.microsoft.com/office/drawing/2014/main" id="{BA94ADB6-7CF0-0DF2-9362-F1EB914CD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38" y="2714958"/>
            <a:ext cx="1867152" cy="1867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AAE5C7-6F20-99D0-6D0B-DDCEFB318BAB}"/>
              </a:ext>
            </a:extLst>
          </p:cNvPr>
          <p:cNvSpPr txBox="1"/>
          <p:nvPr/>
        </p:nvSpPr>
        <p:spPr>
          <a:xfrm>
            <a:off x="3586140" y="4652686"/>
            <a:ext cx="127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Coprinus </a:t>
            </a:r>
            <a:r>
              <a:rPr lang="en-US" dirty="0" err="1"/>
              <a:t>comatus</a:t>
            </a:r>
            <a:endParaRPr lang="en-US" dirty="0"/>
          </a:p>
        </p:txBody>
      </p:sp>
      <p:pic>
        <p:nvPicPr>
          <p:cNvPr id="11" name="Picture 10" descr="A close up of a mushroom&#10;&#10;AI-generated content may be incorrect.">
            <a:extLst>
              <a:ext uri="{FF2B5EF4-FFF2-40B4-BE49-F238E27FC236}">
                <a16:creationId xmlns:a16="http://schemas.microsoft.com/office/drawing/2014/main" id="{AB5CB042-D00C-A318-ED58-443EDFF3F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20" y="2714958"/>
            <a:ext cx="1400364" cy="1867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48E3B3-E2E8-A93A-0845-641868D53F56}"/>
              </a:ext>
            </a:extLst>
          </p:cNvPr>
          <p:cNvSpPr txBox="1"/>
          <p:nvPr/>
        </p:nvSpPr>
        <p:spPr>
          <a:xfrm>
            <a:off x="6115808" y="4670482"/>
            <a:ext cx="149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Laetiporus sulphureus</a:t>
            </a:r>
            <a:endParaRPr lang="en-US" dirty="0"/>
          </a:p>
        </p:txBody>
      </p:sp>
      <p:pic>
        <p:nvPicPr>
          <p:cNvPr id="16" name="Picture 15" descr="A group of mushrooms growing on a mossy log&#10;&#10;AI-generated content may be incorrect.">
            <a:extLst>
              <a:ext uri="{FF2B5EF4-FFF2-40B4-BE49-F238E27FC236}">
                <a16:creationId xmlns:a16="http://schemas.microsoft.com/office/drawing/2014/main" id="{7E266FAE-2231-0649-AF5C-3A49B7530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14" y="2714958"/>
            <a:ext cx="3319381" cy="186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69001-32AB-5721-9FD0-0C9E2F466541}"/>
              </a:ext>
            </a:extLst>
          </p:cNvPr>
          <p:cNvSpPr txBox="1"/>
          <p:nvPr/>
        </p:nvSpPr>
        <p:spPr>
          <a:xfrm>
            <a:off x="9540797" y="4721407"/>
            <a:ext cx="149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Pleurotus ostreatus</a:t>
            </a:r>
          </a:p>
        </p:txBody>
      </p:sp>
    </p:spTree>
    <p:extLst>
      <p:ext uri="{BB962C8B-B14F-4D97-AF65-F5344CB8AC3E}">
        <p14:creationId xmlns:p14="http://schemas.microsoft.com/office/powerpoint/2010/main" val="23430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0E2-0CF2-E5E5-1B5E-067C023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My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F0AC-7378-323A-79AB-E4E4CC80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generated a </a:t>
            </a:r>
            <a:r>
              <a:rPr lang="en-US" dirty="0" err="1"/>
              <a:t>Pexels</a:t>
            </a:r>
            <a:r>
              <a:rPr lang="en-US" dirty="0"/>
              <a:t> API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Python script using `requests` module with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068E-1EC3-85EE-A85B-D2883AA6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1648"/>
            <a:ext cx="1167063" cy="116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17858-F3EA-F47A-09C7-405365B6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3" y="4594852"/>
            <a:ext cx="1049261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5F8A-F4A6-AE7B-C5F8-E87E0826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</a:t>
            </a:r>
            <a:r>
              <a:rPr lang="en-US"/>
              <a:t>My 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FB2A6-7497-26D8-1FCC-6D2E83CEE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42" y="2598511"/>
            <a:ext cx="3341599" cy="25189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A8506C7-0F2D-5099-2806-980CF92A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04" y="2598510"/>
            <a:ext cx="3341599" cy="2518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6AB17-8846-9A24-632F-74022CBC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537" y="2598510"/>
            <a:ext cx="3341600" cy="25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0B08-E419-6A9C-A478-F9F9CF6E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24461-139C-37BE-E640-C07738AD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Simple Computer Vision Project: Classifying Mushroom Species</vt:lpstr>
      <vt:lpstr>What Is The Goal?</vt:lpstr>
      <vt:lpstr>Identifying Mushroom Species</vt:lpstr>
      <vt:lpstr>Collecting My Dataset</vt:lpstr>
      <vt:lpstr>Structuring My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4</cp:revision>
  <dcterms:created xsi:type="dcterms:W3CDTF">2025-04-10T23:18:04Z</dcterms:created>
  <dcterms:modified xsi:type="dcterms:W3CDTF">2025-04-11T00:23:13Z</dcterms:modified>
</cp:coreProperties>
</file>