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1-4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project folder 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implemented a Python script that uses the </a:t>
            </a:r>
            <a:r>
              <a:rPr lang="en-US" dirty="0" err="1"/>
              <a:t>arXiv</a:t>
            </a:r>
            <a:r>
              <a:rPr lang="en-US" dirty="0"/>
              <a:t> API to fetch 1000 research papers about Physics, Biology, and Literature</a:t>
            </a:r>
          </a:p>
          <a:p>
            <a:r>
              <a:rPr lang="en-US" dirty="0"/>
              <a:t>I then randomly downloaded 500 PDFs based on relevance and availability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7F951-4830-DAA8-A096-B7B699B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5001608"/>
            <a:ext cx="9979071" cy="48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7FA1-102B-2BAA-8CC0-0FF7E666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9" y="4523142"/>
            <a:ext cx="9979061" cy="3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D91-23F5-E1B4-C139-4CF55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Logic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B7-B16A-75D1-E8E7-4EB0F0FB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pre-trained </a:t>
            </a:r>
            <a:r>
              <a:rPr lang="en-US" dirty="0" err="1"/>
              <a:t>SentenceTransformer</a:t>
            </a:r>
            <a:r>
              <a:rPr lang="en-US" dirty="0"/>
              <a:t> model to encode text into embeddings</a:t>
            </a:r>
          </a:p>
          <a:p>
            <a:r>
              <a:rPr lang="en-US" dirty="0"/>
              <a:t>Use </a:t>
            </a:r>
            <a:r>
              <a:rPr lang="en-US" dirty="0" err="1"/>
              <a:t>PyMuPDF</a:t>
            </a:r>
            <a:r>
              <a:rPr lang="en-US" dirty="0"/>
              <a:t> to extract abstracts from research papers in PDF format</a:t>
            </a:r>
          </a:p>
          <a:p>
            <a:r>
              <a:rPr lang="en-US" dirty="0"/>
              <a:t>Convert the extracted text (abstracts) into vector embeddings using the model</a:t>
            </a:r>
          </a:p>
          <a:p>
            <a:r>
              <a:rPr lang="en-US" dirty="0"/>
              <a:t>Apply </a:t>
            </a:r>
            <a:r>
              <a:rPr lang="en-US" dirty="0" err="1"/>
              <a:t>KMeans</a:t>
            </a:r>
            <a:r>
              <a:rPr lang="en-US" dirty="0"/>
              <a:t> clustering on embeddings, then reduce dimensions using PCA to visualize the clusters</a:t>
            </a:r>
          </a:p>
        </p:txBody>
      </p:sp>
    </p:spTree>
    <p:extLst>
      <p:ext uri="{BB962C8B-B14F-4D97-AF65-F5344CB8AC3E}">
        <p14:creationId xmlns:p14="http://schemas.microsoft.com/office/powerpoint/2010/main" val="5783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459-85C7-1DA2-3467-40872B7D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diagram of a data visualization&#10;&#10;AI-generated content may be incorrect.">
            <a:extLst>
              <a:ext uri="{FF2B5EF4-FFF2-40B4-BE49-F238E27FC236}">
                <a16:creationId xmlns:a16="http://schemas.microsoft.com/office/drawing/2014/main" id="{851A6B2E-E9CA-8B67-92F4-1A65DEDA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3" y="1314885"/>
            <a:ext cx="6639772" cy="4979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42F15-3B65-55A2-566B-39918A1F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95" y="2030182"/>
            <a:ext cx="3425687" cy="35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B404-AEFC-01CA-EFE0-96CCC8ED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998-9802-00B7-6ADC-02C380DB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more on text embeddings, clustering algorithms, and machine learning models</a:t>
            </a:r>
          </a:p>
          <a:p>
            <a:r>
              <a:rPr lang="en-US" dirty="0"/>
              <a:t>Document and break down each part of the existing code to improve understanding</a:t>
            </a:r>
          </a:p>
          <a:p>
            <a:r>
              <a:rPr lang="en-US" dirty="0"/>
              <a:t>Implement a simple and user-friendly GUI for easier interaction with the tool</a:t>
            </a:r>
          </a:p>
          <a:p>
            <a:r>
              <a:rPr lang="en-US" dirty="0"/>
              <a:t>Run tests on the tool and begin composing the final report</a:t>
            </a:r>
          </a:p>
        </p:txBody>
      </p:sp>
    </p:spTree>
    <p:extLst>
      <p:ext uri="{BB962C8B-B14F-4D97-AF65-F5344CB8AC3E}">
        <p14:creationId xmlns:p14="http://schemas.microsoft.com/office/powerpoint/2010/main" val="26264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247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IRC II: Weeks 1-4 Progress Report</vt:lpstr>
      <vt:lpstr>Setting Up My Environment</vt:lpstr>
      <vt:lpstr>Setting Up My Environment</vt:lpstr>
      <vt:lpstr>Downloading a Dataset</vt:lpstr>
      <vt:lpstr>Python Logic for Analysis</vt:lpstr>
      <vt:lpstr>Results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15</cp:revision>
  <dcterms:created xsi:type="dcterms:W3CDTF">2025-02-03T01:55:07Z</dcterms:created>
  <dcterms:modified xsi:type="dcterms:W3CDTF">2025-02-08T18:11:19Z</dcterms:modified>
</cp:coreProperties>
</file>