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1-4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21C8-8B48-2A00-6C74-6B8967A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8778-792B-EEA1-C2A9-41909BFF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DD24-2DEA-24B5-ED71-EC606071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B9D9-E76A-BD3C-9FEC-4D15C60E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project directory 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IRC II: Weeks 1-4 Progress Report</vt:lpstr>
      <vt:lpstr>About The Project</vt:lpstr>
      <vt:lpstr>Research</vt:lpstr>
      <vt:lpstr>Setting Up My Environment</vt:lpstr>
      <vt:lpstr>Setting Up My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5</cp:revision>
  <dcterms:created xsi:type="dcterms:W3CDTF">2025-02-03T01:55:07Z</dcterms:created>
  <dcterms:modified xsi:type="dcterms:W3CDTF">2025-02-05T19:48:27Z</dcterms:modified>
</cp:coreProperties>
</file>