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EFE7C-02F4-5E47-0154-AE1B2D3DCD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CFC459-DE7C-A8A3-6044-2FA34C21A2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8981A4-625C-93CC-7EFF-C24D72ED1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9AC3B-D499-4673-BFD5-DB146E33E972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5814D3-2FCC-7BB4-3080-206B9A027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7F5BBC-7D02-4861-1511-CF226CC98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06B9C-C21A-4712-94CE-D5C1B4330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122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96DB6-0C02-E4DB-4B99-CD6DDD7E7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BA3983-A663-66C1-5279-58003A979F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790CF-C588-1E94-CDBF-E1203668F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9AC3B-D499-4673-BFD5-DB146E33E972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9FFB37-E390-F7C3-86D2-EB0274936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C23F3-FE1C-395F-57F5-A396252C9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06B9C-C21A-4712-94CE-D5C1B4330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609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CA2E88-ABC3-44FA-01A7-9F893D896C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A4E37-FA41-3CE3-E5D5-CDBB97F37D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668D99-8A03-2D29-2EE8-546757254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9AC3B-D499-4673-BFD5-DB146E33E972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55929A-69B5-F1D1-972E-ED8C9D6A9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B23AA-ADF7-3463-6BB4-AAE105499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06B9C-C21A-4712-94CE-D5C1B4330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044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570F1-2676-B1CF-E482-69A16A1D3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7EE7C5-93EB-E443-4030-CD7F5D1DCA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7C1F01-79B4-5C7C-40DC-3BD06E8D0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9AC3B-D499-4673-BFD5-DB146E33E972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0E1680-F802-00F8-FDAD-629CC0EB0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FEB07F-BEBF-4C30-3BC1-1DFB022BD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06B9C-C21A-4712-94CE-D5C1B4330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688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7887C-FD77-9A44-7E07-F51D43C8E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714FF5-A858-3F24-9036-235EBDF631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58FC7B-24DB-89A5-2727-42FCDCFDD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9AC3B-D499-4673-BFD5-DB146E33E972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69FD0E-766B-CD14-63DC-E303A736E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F7590F-023C-B15F-D649-445FD5DEA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06B9C-C21A-4712-94CE-D5C1B4330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323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3CABF-D28F-D503-E367-27DC6F1C6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EF3A00-605B-A74A-B83D-FE07C48462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D51359-63F4-B3A9-228D-496A85C710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398D21-14AD-47C4-2072-A3A6A074C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9AC3B-D499-4673-BFD5-DB146E33E972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10140E-51C2-DFDA-C582-1F2096E7C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421C3D-6503-B080-34D4-44A5B6FD1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06B9C-C21A-4712-94CE-D5C1B4330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087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848A8-549F-986B-FA1F-9A130E6FB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06DB4F-78F0-4FFF-EB48-953ACB7670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9A865A-E0FA-21CC-F9DD-65F42BD2DF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36B55D-1E35-F102-8D0F-99084DDE19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7ACA69-DBCF-DD46-98F3-6113A71B8E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89D918-5FEF-0226-36AF-BC44B1699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9AC3B-D499-4673-BFD5-DB146E33E972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7A0DF2-088F-EF1E-5439-B37FF15A2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C873E8-45C8-C141-07FC-668751311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06B9C-C21A-4712-94CE-D5C1B4330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159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9193C-F409-A908-A9B9-134FBDBA9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4D3B59-59B0-A4B8-C052-9F4BB8F3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9AC3B-D499-4673-BFD5-DB146E33E972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0880C4-708B-E037-64EE-1EE39F2BD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489EE3-1C1C-422E-7535-E144E247B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06B9C-C21A-4712-94CE-D5C1B4330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048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64AD90-E946-A821-E52D-77AC61E8D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9AC3B-D499-4673-BFD5-DB146E33E972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298696-A622-9ED4-BA2A-FDBD93567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AC775D-C731-EB83-2C01-96B3D607B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06B9C-C21A-4712-94CE-D5C1B4330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478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11379-EA98-830F-D46B-70735A423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767954-AD2A-33E5-B8A7-0AB7D986D9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D16322-8374-2F19-9A53-9DFE18B5F1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F45270-769A-A41E-0E94-52B346DCC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9AC3B-D499-4673-BFD5-DB146E33E972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84F6CF-23F8-A6F9-E653-14DCC7F89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73AA93-485B-A870-A044-F02D05EF6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06B9C-C21A-4712-94CE-D5C1B4330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979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56B62-55E0-7B49-B90A-59A878986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A3E801-66CF-1203-2B16-9DB88BCAB3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DA3620-1566-E9C5-2FBD-DDDC31F7C4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6E0F3B-A4B6-4A0A-0D92-BEEB6CDA8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9AC3B-D499-4673-BFD5-DB146E33E972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E94565-E80F-6784-7BEA-C36E01B56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69007E-1BDE-B1D4-8634-A34A6A913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06B9C-C21A-4712-94CE-D5C1B4330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573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A7D8CF-9581-0AF4-C829-150C0C500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EECC66-E91A-0743-DE3F-1614C721B7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ABBCEF-CB6E-84DC-6967-FC236FD6BF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AB9AC3B-D499-4673-BFD5-DB146E33E972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2868CE-F723-FC3F-9289-8D76FC34A4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E387FE-89B5-636B-C1F7-680AA8304A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9E06B9C-C21A-4712-94CE-D5C1B4330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049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enryroeth/research-paper-organizer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47E7D-CB56-97F2-25E4-9249C38B94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IRC II: Weeks 1-5 Progress Report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92BBD5-9702-F221-99C2-CEB7A78EEA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Organizing Research Papers Using Text Embeddings and Clustering</a:t>
            </a:r>
          </a:p>
          <a:p>
            <a:r>
              <a:rPr lang="en-US" dirty="0"/>
              <a:t>By: Henry Roeth</a:t>
            </a:r>
          </a:p>
        </p:txBody>
      </p:sp>
    </p:spTree>
    <p:extLst>
      <p:ext uri="{BB962C8B-B14F-4D97-AF65-F5344CB8AC3E}">
        <p14:creationId xmlns:p14="http://schemas.microsoft.com/office/powerpoint/2010/main" val="1103939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96155-CE4F-7FA2-5489-136F3302D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My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14CEE8-956D-2470-DE3D-91BC2CF72B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first created a project folder on my laptop and backed it up to a GitHub repository at: </a:t>
            </a:r>
          </a:p>
          <a:p>
            <a:pPr marL="0" indent="0" algn="ctr">
              <a:buNone/>
            </a:pPr>
            <a:r>
              <a:rPr lang="en-US" dirty="0">
                <a:hlinkClick r:id="rId2"/>
              </a:rPr>
              <a:t>https://github.com/henryroeth/research-paper-organizer</a:t>
            </a:r>
            <a:endParaRPr lang="en-US" dirty="0"/>
          </a:p>
          <a:p>
            <a:r>
              <a:rPr lang="en-US" dirty="0"/>
              <a:t>I then created a virtual Python environment in Visual Studio Code and began installing dependencies</a:t>
            </a:r>
          </a:p>
        </p:txBody>
      </p:sp>
    </p:spTree>
    <p:extLst>
      <p:ext uri="{BB962C8B-B14F-4D97-AF65-F5344CB8AC3E}">
        <p14:creationId xmlns:p14="http://schemas.microsoft.com/office/powerpoint/2010/main" val="567126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E3580-A78E-D923-2EEF-C741B0EB1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Setting Up My Environment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90A1C2-BC8C-0056-FDCA-8156E63E3D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63640" cy="4351338"/>
          </a:xfrm>
        </p:spPr>
        <p:txBody>
          <a:bodyPr/>
          <a:lstStyle/>
          <a:p>
            <a:r>
              <a:rPr lang="en-US" b="1" dirty="0"/>
              <a:t>`</a:t>
            </a:r>
            <a:r>
              <a:rPr lang="en-US" b="1" dirty="0" err="1"/>
              <a:t>pymupdf</a:t>
            </a:r>
            <a:r>
              <a:rPr lang="en-US" b="1" dirty="0"/>
              <a:t>`</a:t>
            </a:r>
            <a:r>
              <a:rPr lang="en-US" dirty="0"/>
              <a:t> - </a:t>
            </a:r>
            <a:r>
              <a:rPr lang="en-US" dirty="0">
                <a:latin typeface="-apple-system"/>
              </a:rPr>
              <a:t>Extract data from PDFs</a:t>
            </a:r>
            <a:endParaRPr lang="en-US" dirty="0"/>
          </a:p>
          <a:p>
            <a:r>
              <a:rPr lang="en-US" b="1" dirty="0"/>
              <a:t>`sentence-transformers`</a:t>
            </a:r>
            <a:r>
              <a:rPr lang="en-US" dirty="0"/>
              <a:t> - Capture the semantics of sentences</a:t>
            </a:r>
          </a:p>
          <a:p>
            <a:r>
              <a:rPr lang="en-US" b="1" dirty="0"/>
              <a:t>`scikit-learn`</a:t>
            </a:r>
            <a:r>
              <a:rPr lang="en-US" dirty="0"/>
              <a:t> - All-purpose machine learning</a:t>
            </a:r>
          </a:p>
          <a:p>
            <a:r>
              <a:rPr lang="en-US" b="1" dirty="0"/>
              <a:t>`pandas`</a:t>
            </a:r>
            <a:r>
              <a:rPr lang="en-US" dirty="0"/>
              <a:t> - Data analysis</a:t>
            </a:r>
          </a:p>
          <a:p>
            <a:r>
              <a:rPr lang="en-US" b="1" dirty="0"/>
              <a:t>`matplotlib`</a:t>
            </a:r>
            <a:r>
              <a:rPr lang="en-US" dirty="0"/>
              <a:t> - Data visualization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87176DA-3249-083F-2D0F-E64AF2FA69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1841" y="1461832"/>
            <a:ext cx="4780320" cy="23743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AE0CB7D-68CE-9C37-AC9A-6FD9E18C88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1841" y="4243421"/>
            <a:ext cx="4780320" cy="1526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938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A1440-6028-861C-5387-259BF3483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Downloading a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F8FC5-BDF4-61C8-7E7C-ACB5DE08E6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created a Python script that uses the </a:t>
            </a:r>
            <a:r>
              <a:rPr lang="en-US" dirty="0" err="1"/>
              <a:t>arXiv</a:t>
            </a:r>
            <a:r>
              <a:rPr lang="en-US" dirty="0"/>
              <a:t> API to fetch 1000 research papers about Physics, Biology, and Literature</a:t>
            </a:r>
          </a:p>
          <a:p>
            <a:r>
              <a:rPr lang="en-US" dirty="0"/>
              <a:t>I then randomly downloaded 500 PDFs based on relevance and availability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2F7F951-4830-DAA8-A096-B7B699B4D7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470" y="5001608"/>
            <a:ext cx="9979071" cy="4833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44B7FA1-102B-2BAA-8CC0-0FF7E666AE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6469" y="4523142"/>
            <a:ext cx="9979061" cy="361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719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8FD91-23F5-E1B4-C139-4CF55EFD5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Performing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E80B7-B16A-75D1-E8E7-4EB0F0FB7E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3561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1568</TotalTime>
  <Words>144</Words>
  <Application>Microsoft Office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-apple-system</vt:lpstr>
      <vt:lpstr>Aptos</vt:lpstr>
      <vt:lpstr>Aptos Display</vt:lpstr>
      <vt:lpstr>Arial</vt:lpstr>
      <vt:lpstr>Office Theme</vt:lpstr>
      <vt:lpstr>IRC II: Weeks 1-5 Progress Report</vt:lpstr>
      <vt:lpstr>Setting Up My Environment</vt:lpstr>
      <vt:lpstr>Setting Up My Environment</vt:lpstr>
      <vt:lpstr>Downloading a Dataset</vt:lpstr>
      <vt:lpstr>Performing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Roeth, Henry K.</dc:creator>
  <cp:lastModifiedBy>Roeth, Henry K.</cp:lastModifiedBy>
  <cp:revision>9</cp:revision>
  <dcterms:created xsi:type="dcterms:W3CDTF">2025-02-03T01:55:07Z</dcterms:created>
  <dcterms:modified xsi:type="dcterms:W3CDTF">2025-02-08T17:19:52Z</dcterms:modified>
</cp:coreProperties>
</file>