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E7C-02F4-5E47-0154-AE1B2D3D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C459-DE7C-A8A3-6044-2FA34C21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81A4-625C-93CC-7EFF-C24D72ED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14D3-2FCC-7BB4-3080-206B9A02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BBC-7D02-4861-1511-CF226CC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6DB6-0C02-E4DB-4B99-CD6DDD7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3983-A663-66C1-5279-58003A97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0CF-C588-1E94-CDBF-E1203668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B37-E390-F7C3-86D2-EB02749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23F3-FE1C-395F-57F5-A396252C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A2E88-ABC3-44FA-01A7-9F893D89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4E37-FA41-3CE3-E5D5-CDBB97F3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D99-8A03-2D29-2EE8-5467572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929A-69B5-F1D1-972E-ED8C9D6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23AA-ADF7-3463-6BB4-AAE10549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F1-2676-B1CF-E482-69A16A1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E7C5-93EB-E443-4030-CD7F5D1D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1F01-79B4-5C7C-40DC-3BD06E8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680-F802-00F8-FDAD-629CC0E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B07F-BEBF-4C30-3BC1-1DFB022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87C-FD77-9A44-7E07-F51D43C8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4FF5-A858-3F24-9036-235EBDF6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C7B-24DB-89A5-2727-42FCDCF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D0E-766B-CD14-63DC-E303A73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90F-023C-B15F-D649-445FD5D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ABF-D28F-D503-E367-27DC6F1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3A00-605B-A74A-B83D-FE07C484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1359-63F4-B3A9-228D-496A85C7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8D21-14AD-47C4-2072-A3A6A074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140E-51C2-DFDA-C582-1F2096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1C3D-6503-B080-34D4-44A5B6F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48A8-549F-986B-FA1F-9A130E6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DB4F-78F0-4FFF-EB48-953ACB76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865A-E0FA-21CC-F9DD-65F42BD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B55D-1E35-F102-8D0F-99084DDE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ACA69-DBCF-DD46-98F3-6113A71B8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D918-5FEF-0226-36AF-BC44B169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0DF2-088F-EF1E-5439-B37FF15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73E8-45C8-C141-07FC-66875131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93C-F409-A908-A9B9-134FBDBA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3B59-59B0-A4B8-C052-9F4BB8F3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880C4-708B-E037-64EE-1EE39F2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89EE3-1C1C-422E-7535-E144E24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AD90-E946-A821-E52D-77AC61E8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98696-A622-9ED4-BA2A-FDBD935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775D-C731-EB83-2C01-96B3D60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1379-EA98-830F-D46B-70735A4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7954-AD2A-33E5-B8A7-0AB7D986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6322-8374-2F19-9A53-9DFE18B5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5270-769A-A41E-0E94-52B346D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F6CF-23F8-A6F9-E653-14DCC7F8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AA93-485B-A870-A044-F02D05E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B62-55E0-7B49-B90A-59A87898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E801-66CF-1203-2B16-9DB88BCAB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3620-1566-E9C5-2FBD-DDDC31F7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0F3B-A4B6-4A0A-0D92-BEEB6CD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4565-E80F-6784-7BEA-C36E01B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007E-1BDE-B1D4-8634-A34A6A9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D8CF-9581-0AF4-C829-150C0C50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CC66-E91A-0743-DE3F-1614C721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BCEF-CB6E-84DC-6967-FC236FD6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9AC3B-D499-4673-BFD5-DB146E33E97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8CE-F723-FC3F-9289-8D76FC34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7FE-89B5-636B-C1F7-680AA830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roeth/research-paper-organi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E7D-CB56-97F2-25E4-9249C38B9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IRC II: Weeks 1-4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2BBD5-9702-F221-99C2-CEB7A78E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Research Papers Using Text Embeddings and Clustering</a:t>
            </a:r>
          </a:p>
          <a:p>
            <a:r>
              <a:rPr lang="en-US" dirty="0"/>
              <a:t>By: Henry Roeth</a:t>
            </a:r>
          </a:p>
        </p:txBody>
      </p:sp>
    </p:spTree>
    <p:extLst>
      <p:ext uri="{BB962C8B-B14F-4D97-AF65-F5344CB8AC3E}">
        <p14:creationId xmlns:p14="http://schemas.microsoft.com/office/powerpoint/2010/main" val="11039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155-CE4F-7FA2-5489-136F330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CEE8-956D-2470-DE3D-91BC2CF7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created a project folder on my laptop and backed it up to a GitHub repository at: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https://github.com/henryroeth/research-paper-organizer</a:t>
            </a:r>
            <a:endParaRPr lang="en-US" dirty="0"/>
          </a:p>
          <a:p>
            <a:r>
              <a:rPr lang="en-US" dirty="0"/>
              <a:t>I then created a virtual Python environment in Visual Studio Code and began installing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712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580-A78E-D923-2EEF-C741B0EB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A1C2-BC8C-0056-FDCA-8156E63E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4351338"/>
          </a:xfrm>
        </p:spPr>
        <p:txBody>
          <a:bodyPr/>
          <a:lstStyle/>
          <a:p>
            <a:r>
              <a:rPr lang="en-US" b="1" dirty="0"/>
              <a:t>`</a:t>
            </a:r>
            <a:r>
              <a:rPr lang="en-US" b="1" dirty="0" err="1"/>
              <a:t>pymupdf</a:t>
            </a:r>
            <a:r>
              <a:rPr lang="en-US" b="1" dirty="0"/>
              <a:t>`</a:t>
            </a:r>
            <a:r>
              <a:rPr lang="en-US" dirty="0"/>
              <a:t> - </a:t>
            </a:r>
            <a:r>
              <a:rPr lang="en-US" dirty="0">
                <a:latin typeface="-apple-system"/>
              </a:rPr>
              <a:t>extract data from PDFs</a:t>
            </a:r>
            <a:endParaRPr lang="en-US" dirty="0"/>
          </a:p>
          <a:p>
            <a:r>
              <a:rPr lang="en-US" b="1" dirty="0"/>
              <a:t>`sentence-transformers`</a:t>
            </a:r>
            <a:r>
              <a:rPr lang="en-US" dirty="0"/>
              <a:t> - capture the semantics of sentences</a:t>
            </a:r>
          </a:p>
          <a:p>
            <a:r>
              <a:rPr lang="en-US" b="1" dirty="0"/>
              <a:t>`scikit-learn`</a:t>
            </a:r>
            <a:r>
              <a:rPr lang="en-US" dirty="0"/>
              <a:t> - all-purpose machine learning</a:t>
            </a:r>
          </a:p>
          <a:p>
            <a:r>
              <a:rPr lang="en-US" b="1" dirty="0"/>
              <a:t>`pandas`</a:t>
            </a:r>
            <a:r>
              <a:rPr lang="en-US" dirty="0"/>
              <a:t> - data analysis</a:t>
            </a:r>
          </a:p>
          <a:p>
            <a:r>
              <a:rPr lang="en-US" b="1" dirty="0"/>
              <a:t>`matplotlib`</a:t>
            </a:r>
            <a:r>
              <a:rPr lang="en-US" dirty="0"/>
              <a:t> - 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76DA-3249-083F-2D0F-E64AF2FA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1" y="1461832"/>
            <a:ext cx="4780320" cy="2374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0CB7D-68CE-9C37-AC9A-6FD9E18C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1" y="4243421"/>
            <a:ext cx="4780320" cy="15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440-6028-861C-5387-259BF348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FC5-BDF4-61C8-7E7C-ACB5DE08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implemented a Python script that uses the </a:t>
            </a:r>
            <a:r>
              <a:rPr lang="en-US" dirty="0" err="1"/>
              <a:t>arXiv</a:t>
            </a:r>
            <a:r>
              <a:rPr lang="en-US" dirty="0"/>
              <a:t> API to fetch 1000 research papers about Physics, Biology, and Literature</a:t>
            </a:r>
          </a:p>
          <a:p>
            <a:r>
              <a:rPr lang="en-US" dirty="0"/>
              <a:t>I then randomly downloaded 500 PDFs based on relevance and availability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7F951-4830-DAA8-A096-B7B699B4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0" y="5001608"/>
            <a:ext cx="9979071" cy="483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B7FA1-102B-2BAA-8CC0-0FF7E666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69" y="4523142"/>
            <a:ext cx="9979061" cy="3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FD91-23F5-E1B4-C139-4CF55EFD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Logic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80B7-B16A-75D1-E8E7-4EB0F0FB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lightweight pre-trained </a:t>
            </a:r>
            <a:r>
              <a:rPr lang="en-US" dirty="0" err="1"/>
              <a:t>SentenceTransformer</a:t>
            </a:r>
            <a:r>
              <a:rPr lang="en-US" dirty="0"/>
              <a:t> (`all-MiniLM-L6-v2’) model to encode text into embeddings</a:t>
            </a:r>
          </a:p>
          <a:p>
            <a:r>
              <a:rPr lang="en-US" dirty="0"/>
              <a:t>Use </a:t>
            </a:r>
            <a:r>
              <a:rPr lang="en-US" dirty="0" err="1"/>
              <a:t>PyMuPDF</a:t>
            </a:r>
            <a:r>
              <a:rPr lang="en-US" dirty="0"/>
              <a:t> to extract abstracts from research papers in PDF format</a:t>
            </a:r>
          </a:p>
          <a:p>
            <a:r>
              <a:rPr lang="en-US" dirty="0"/>
              <a:t>Convert the extracted text (abstracts) into vector embeddings using the model</a:t>
            </a:r>
          </a:p>
          <a:p>
            <a:r>
              <a:rPr lang="en-US" dirty="0"/>
              <a:t>Apply </a:t>
            </a:r>
            <a:r>
              <a:rPr lang="en-US" dirty="0" err="1"/>
              <a:t>KMeans</a:t>
            </a:r>
            <a:r>
              <a:rPr lang="en-US" dirty="0"/>
              <a:t> clustering on embeddings, then reduce dimensions using PCA to visualize the clusters</a:t>
            </a:r>
          </a:p>
        </p:txBody>
      </p:sp>
    </p:spTree>
    <p:extLst>
      <p:ext uri="{BB962C8B-B14F-4D97-AF65-F5344CB8AC3E}">
        <p14:creationId xmlns:p14="http://schemas.microsoft.com/office/powerpoint/2010/main" val="5783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459-85C7-1DA2-3467-40872B7D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diagram of a data visualization&#10;&#10;AI-generated content may be incorrect.">
            <a:extLst>
              <a:ext uri="{FF2B5EF4-FFF2-40B4-BE49-F238E27FC236}">
                <a16:creationId xmlns:a16="http://schemas.microsoft.com/office/drawing/2014/main" id="{851A6B2E-E9CA-8B67-92F4-1A65DEDA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73" y="1314885"/>
            <a:ext cx="6639772" cy="49798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42F15-3B65-55A2-566B-39918A1F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95" y="2030182"/>
            <a:ext cx="3425687" cy="35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B404-AEFC-01CA-EFE0-96CCC8ED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F998-9802-00B7-6ADC-02C380DB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more on text embeddings, clustering algorithms, and machine learning models</a:t>
            </a:r>
          </a:p>
          <a:p>
            <a:r>
              <a:rPr lang="en-US" dirty="0"/>
              <a:t>Document and break down each part of the existing code to improve understanding</a:t>
            </a:r>
          </a:p>
          <a:p>
            <a:r>
              <a:rPr lang="en-US" dirty="0"/>
              <a:t>Implement a simple and user-friendly GUI for easier interaction with the tool</a:t>
            </a:r>
          </a:p>
          <a:p>
            <a:r>
              <a:rPr lang="en-US" dirty="0"/>
              <a:t>Run more analyses on the tool and try to improve it</a:t>
            </a:r>
          </a:p>
          <a:p>
            <a:r>
              <a:rPr lang="en-US" dirty="0"/>
              <a:t>Begin composing the final research document</a:t>
            </a:r>
          </a:p>
        </p:txBody>
      </p:sp>
    </p:spTree>
    <p:extLst>
      <p:ext uri="{BB962C8B-B14F-4D97-AF65-F5344CB8AC3E}">
        <p14:creationId xmlns:p14="http://schemas.microsoft.com/office/powerpoint/2010/main" val="262649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257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IRC II: Weeks 1-4 Progress Report</vt:lpstr>
      <vt:lpstr>Setting Up My Environment</vt:lpstr>
      <vt:lpstr>Setting Up My Environment</vt:lpstr>
      <vt:lpstr>Downloading a Dataset</vt:lpstr>
      <vt:lpstr>Python Logic for Analysis</vt:lpstr>
      <vt:lpstr>Results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20</cp:revision>
  <dcterms:created xsi:type="dcterms:W3CDTF">2025-02-03T01:55:07Z</dcterms:created>
  <dcterms:modified xsi:type="dcterms:W3CDTF">2025-02-10T19:53:35Z</dcterms:modified>
</cp:coreProperties>
</file>