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499731-9002-4E4C-8C20-FC446E6C34A5}" v="19" dt="2023-03-10T18:48:41.0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55" autoAdjust="0"/>
    <p:restoredTop sz="94660"/>
  </p:normalViewPr>
  <p:slideViewPr>
    <p:cSldViewPr snapToGrid="0">
      <p:cViewPr varScale="1">
        <p:scale>
          <a:sx n="88" d="100"/>
          <a:sy n="88" d="100"/>
        </p:scale>
        <p:origin x="200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서호준" userId="6a90f340-8621-43ab-97f3-b5efab9cf5a4" providerId="ADAL" clId="{FD499731-9002-4E4C-8C20-FC446E6C34A5}"/>
    <pc:docChg chg="undo custSel addSld modSld">
      <pc:chgData name="서호준" userId="6a90f340-8621-43ab-97f3-b5efab9cf5a4" providerId="ADAL" clId="{FD499731-9002-4E4C-8C20-FC446E6C34A5}" dt="2023-03-10T18:50:59.193" v="880" actId="207"/>
      <pc:docMkLst>
        <pc:docMk/>
      </pc:docMkLst>
      <pc:sldChg chg="addSp delSp modSp new mod">
        <pc:chgData name="서호준" userId="6a90f340-8621-43ab-97f3-b5efab9cf5a4" providerId="ADAL" clId="{FD499731-9002-4E4C-8C20-FC446E6C34A5}" dt="2023-03-10T18:28:51.117" v="555" actId="14100"/>
        <pc:sldMkLst>
          <pc:docMk/>
          <pc:sldMk cId="803518273" sldId="257"/>
        </pc:sldMkLst>
        <pc:spChg chg="del">
          <ac:chgData name="서호준" userId="6a90f340-8621-43ab-97f3-b5efab9cf5a4" providerId="ADAL" clId="{FD499731-9002-4E4C-8C20-FC446E6C34A5}" dt="2023-03-10T17:42:51.514" v="1" actId="478"/>
          <ac:spMkLst>
            <pc:docMk/>
            <pc:sldMk cId="803518273" sldId="257"/>
            <ac:spMk id="2" creationId="{EB5217FB-A2D3-C8D7-274B-0CF4A17103FC}"/>
          </ac:spMkLst>
        </pc:spChg>
        <pc:spChg chg="del">
          <ac:chgData name="서호준" userId="6a90f340-8621-43ab-97f3-b5efab9cf5a4" providerId="ADAL" clId="{FD499731-9002-4E4C-8C20-FC446E6C34A5}" dt="2023-03-10T17:42:53.459" v="2" actId="478"/>
          <ac:spMkLst>
            <pc:docMk/>
            <pc:sldMk cId="803518273" sldId="257"/>
            <ac:spMk id="3" creationId="{E3C39964-ED70-7D96-3D47-0FA84BAAC3FE}"/>
          </ac:spMkLst>
        </pc:spChg>
        <pc:spChg chg="add mod">
          <ac:chgData name="서호준" userId="6a90f340-8621-43ab-97f3-b5efab9cf5a4" providerId="ADAL" clId="{FD499731-9002-4E4C-8C20-FC446E6C34A5}" dt="2023-03-10T18:28:08.652" v="543" actId="1076"/>
          <ac:spMkLst>
            <pc:docMk/>
            <pc:sldMk cId="803518273" sldId="257"/>
            <ac:spMk id="4" creationId="{14B3CB90-2AB6-D628-BD12-45173A8904E2}"/>
          </ac:spMkLst>
        </pc:spChg>
        <pc:spChg chg="add mod">
          <ac:chgData name="서호준" userId="6a90f340-8621-43ab-97f3-b5efab9cf5a4" providerId="ADAL" clId="{FD499731-9002-4E4C-8C20-FC446E6C34A5}" dt="2023-03-10T18:27:59.528" v="541" actId="1076"/>
          <ac:spMkLst>
            <pc:docMk/>
            <pc:sldMk cId="803518273" sldId="257"/>
            <ac:spMk id="5" creationId="{1A8713D5-B311-B141-860A-9CCAA0FE33FF}"/>
          </ac:spMkLst>
        </pc:spChg>
        <pc:spChg chg="add mod">
          <ac:chgData name="서호준" userId="6a90f340-8621-43ab-97f3-b5efab9cf5a4" providerId="ADAL" clId="{FD499731-9002-4E4C-8C20-FC446E6C34A5}" dt="2023-03-10T18:27:59.528" v="541" actId="1076"/>
          <ac:spMkLst>
            <pc:docMk/>
            <pc:sldMk cId="803518273" sldId="257"/>
            <ac:spMk id="6" creationId="{A2ACE46B-4593-423E-408F-2E69ECD2A60F}"/>
          </ac:spMkLst>
        </pc:spChg>
        <pc:spChg chg="add mod">
          <ac:chgData name="서호준" userId="6a90f340-8621-43ab-97f3-b5efab9cf5a4" providerId="ADAL" clId="{FD499731-9002-4E4C-8C20-FC446E6C34A5}" dt="2023-03-10T18:27:59.528" v="541" actId="1076"/>
          <ac:spMkLst>
            <pc:docMk/>
            <pc:sldMk cId="803518273" sldId="257"/>
            <ac:spMk id="7" creationId="{7392CF66-ED9E-7FA8-F3DE-901300CBC6E9}"/>
          </ac:spMkLst>
        </pc:spChg>
        <pc:spChg chg="add mod">
          <ac:chgData name="서호준" userId="6a90f340-8621-43ab-97f3-b5efab9cf5a4" providerId="ADAL" clId="{FD499731-9002-4E4C-8C20-FC446E6C34A5}" dt="2023-03-10T18:27:59.528" v="541" actId="1076"/>
          <ac:spMkLst>
            <pc:docMk/>
            <pc:sldMk cId="803518273" sldId="257"/>
            <ac:spMk id="20" creationId="{D60E640E-5C3E-2878-18CD-F8DAD76FFB23}"/>
          </ac:spMkLst>
        </pc:spChg>
        <pc:spChg chg="add mod">
          <ac:chgData name="서호준" userId="6a90f340-8621-43ab-97f3-b5efab9cf5a4" providerId="ADAL" clId="{FD499731-9002-4E4C-8C20-FC446E6C34A5}" dt="2023-03-10T18:27:35.057" v="537" actId="1076"/>
          <ac:spMkLst>
            <pc:docMk/>
            <pc:sldMk cId="803518273" sldId="257"/>
            <ac:spMk id="21" creationId="{FFD4B3F2-8730-F857-0F7A-EB1FCB66E2D3}"/>
          </ac:spMkLst>
        </pc:spChg>
        <pc:spChg chg="add mod">
          <ac:chgData name="서호준" userId="6a90f340-8621-43ab-97f3-b5efab9cf5a4" providerId="ADAL" clId="{FD499731-9002-4E4C-8C20-FC446E6C34A5}" dt="2023-03-10T18:27:35.057" v="537" actId="1076"/>
          <ac:spMkLst>
            <pc:docMk/>
            <pc:sldMk cId="803518273" sldId="257"/>
            <ac:spMk id="26" creationId="{4920657C-277B-6862-CEED-3A69E3D2AE2E}"/>
          </ac:spMkLst>
        </pc:spChg>
        <pc:spChg chg="add mod">
          <ac:chgData name="서호준" userId="6a90f340-8621-43ab-97f3-b5efab9cf5a4" providerId="ADAL" clId="{FD499731-9002-4E4C-8C20-FC446E6C34A5}" dt="2023-03-10T18:27:35.057" v="537" actId="1076"/>
          <ac:spMkLst>
            <pc:docMk/>
            <pc:sldMk cId="803518273" sldId="257"/>
            <ac:spMk id="27" creationId="{98EA6F49-20FC-D44F-C013-58E60668FFF3}"/>
          </ac:spMkLst>
        </pc:spChg>
        <pc:spChg chg="add mod">
          <ac:chgData name="서호준" userId="6a90f340-8621-43ab-97f3-b5efab9cf5a4" providerId="ADAL" clId="{FD499731-9002-4E4C-8C20-FC446E6C34A5}" dt="2023-03-10T18:27:35.057" v="537" actId="1076"/>
          <ac:spMkLst>
            <pc:docMk/>
            <pc:sldMk cId="803518273" sldId="257"/>
            <ac:spMk id="28" creationId="{EFFB8AF1-6A0F-AF77-F898-C789206BBF30}"/>
          </ac:spMkLst>
        </pc:spChg>
        <pc:spChg chg="add mod">
          <ac:chgData name="서호준" userId="6a90f340-8621-43ab-97f3-b5efab9cf5a4" providerId="ADAL" clId="{FD499731-9002-4E4C-8C20-FC446E6C34A5}" dt="2023-03-10T18:27:35.057" v="537" actId="1076"/>
          <ac:spMkLst>
            <pc:docMk/>
            <pc:sldMk cId="803518273" sldId="257"/>
            <ac:spMk id="32" creationId="{EA9FD7CF-D963-F47C-82F0-C2270245244B}"/>
          </ac:spMkLst>
        </pc:spChg>
        <pc:spChg chg="add del mod">
          <ac:chgData name="서호준" userId="6a90f340-8621-43ab-97f3-b5efab9cf5a4" providerId="ADAL" clId="{FD499731-9002-4E4C-8C20-FC446E6C34A5}" dt="2023-03-10T17:52:49.764" v="341" actId="478"/>
          <ac:spMkLst>
            <pc:docMk/>
            <pc:sldMk cId="803518273" sldId="257"/>
            <ac:spMk id="33" creationId="{026DF100-6EE9-DAA9-79B5-72313400398D}"/>
          </ac:spMkLst>
        </pc:spChg>
        <pc:spChg chg="add mod">
          <ac:chgData name="서호준" userId="6a90f340-8621-43ab-97f3-b5efab9cf5a4" providerId="ADAL" clId="{FD499731-9002-4E4C-8C20-FC446E6C34A5}" dt="2023-03-10T18:28:26.488" v="548" actId="1076"/>
          <ac:spMkLst>
            <pc:docMk/>
            <pc:sldMk cId="803518273" sldId="257"/>
            <ac:spMk id="36" creationId="{566E112E-3DE1-2285-692D-77F5ABD24B89}"/>
          </ac:spMkLst>
        </pc:spChg>
        <pc:spChg chg="add mod">
          <ac:chgData name="서호준" userId="6a90f340-8621-43ab-97f3-b5efab9cf5a4" providerId="ADAL" clId="{FD499731-9002-4E4C-8C20-FC446E6C34A5}" dt="2023-03-10T18:28:26.488" v="548" actId="1076"/>
          <ac:spMkLst>
            <pc:docMk/>
            <pc:sldMk cId="803518273" sldId="257"/>
            <ac:spMk id="38" creationId="{6CA99CD6-8917-E5F3-CAFF-1EC6DCA26ABB}"/>
          </ac:spMkLst>
        </pc:spChg>
        <pc:spChg chg="add mod">
          <ac:chgData name="서호준" userId="6a90f340-8621-43ab-97f3-b5efab9cf5a4" providerId="ADAL" clId="{FD499731-9002-4E4C-8C20-FC446E6C34A5}" dt="2023-03-10T18:28:26.488" v="548" actId="1076"/>
          <ac:spMkLst>
            <pc:docMk/>
            <pc:sldMk cId="803518273" sldId="257"/>
            <ac:spMk id="40" creationId="{35A850D9-C1BA-C6A0-B73B-8187673847AC}"/>
          </ac:spMkLst>
        </pc:spChg>
        <pc:spChg chg="add mod">
          <ac:chgData name="서호준" userId="6a90f340-8621-43ab-97f3-b5efab9cf5a4" providerId="ADAL" clId="{FD499731-9002-4E4C-8C20-FC446E6C34A5}" dt="2023-03-10T18:28:26.488" v="548" actId="1076"/>
          <ac:spMkLst>
            <pc:docMk/>
            <pc:sldMk cId="803518273" sldId="257"/>
            <ac:spMk id="45" creationId="{617B773E-5F0E-5E48-02AF-9A9626E6721A}"/>
          </ac:spMkLst>
        </pc:spChg>
        <pc:spChg chg="add mod">
          <ac:chgData name="서호준" userId="6a90f340-8621-43ab-97f3-b5efab9cf5a4" providerId="ADAL" clId="{FD499731-9002-4E4C-8C20-FC446E6C34A5}" dt="2023-03-10T18:27:35.057" v="537" actId="1076"/>
          <ac:spMkLst>
            <pc:docMk/>
            <pc:sldMk cId="803518273" sldId="257"/>
            <ac:spMk id="51" creationId="{E64F168B-D182-3361-F66F-EC19343C4299}"/>
          </ac:spMkLst>
        </pc:spChg>
        <pc:spChg chg="add mod">
          <ac:chgData name="서호준" userId="6a90f340-8621-43ab-97f3-b5efab9cf5a4" providerId="ADAL" clId="{FD499731-9002-4E4C-8C20-FC446E6C34A5}" dt="2023-03-10T18:28:18.716" v="547" actId="1076"/>
          <ac:spMkLst>
            <pc:docMk/>
            <pc:sldMk cId="803518273" sldId="257"/>
            <ac:spMk id="52" creationId="{9CB3CA5D-7212-1A72-253F-AAACDC323664}"/>
          </ac:spMkLst>
        </pc:spChg>
        <pc:cxnChg chg="add mod">
          <ac:chgData name="서호준" userId="6a90f340-8621-43ab-97f3-b5efab9cf5a4" providerId="ADAL" clId="{FD499731-9002-4E4C-8C20-FC446E6C34A5}" dt="2023-03-10T18:27:59.528" v="541" actId="1076"/>
          <ac:cxnSpMkLst>
            <pc:docMk/>
            <pc:sldMk cId="803518273" sldId="257"/>
            <ac:cxnSpMk id="8" creationId="{5D7E261F-F83F-6FAE-9AEA-0C43255A153A}"/>
          </ac:cxnSpMkLst>
        </pc:cxnChg>
        <pc:cxnChg chg="add mod">
          <ac:chgData name="서호준" userId="6a90f340-8621-43ab-97f3-b5efab9cf5a4" providerId="ADAL" clId="{FD499731-9002-4E4C-8C20-FC446E6C34A5}" dt="2023-03-10T18:27:59.528" v="541" actId="1076"/>
          <ac:cxnSpMkLst>
            <pc:docMk/>
            <pc:sldMk cId="803518273" sldId="257"/>
            <ac:cxnSpMk id="9" creationId="{20C701C3-20A2-FD5B-8F68-4D000ECDD6DE}"/>
          </ac:cxnSpMkLst>
        </pc:cxnChg>
        <pc:cxnChg chg="add mod">
          <ac:chgData name="서호준" userId="6a90f340-8621-43ab-97f3-b5efab9cf5a4" providerId="ADAL" clId="{FD499731-9002-4E4C-8C20-FC446E6C34A5}" dt="2023-03-10T18:27:59.528" v="541" actId="1076"/>
          <ac:cxnSpMkLst>
            <pc:docMk/>
            <pc:sldMk cId="803518273" sldId="257"/>
            <ac:cxnSpMk id="13" creationId="{933D3BE5-05E6-D14E-2D1D-2E5D28521560}"/>
          </ac:cxnSpMkLst>
        </pc:cxnChg>
        <pc:cxnChg chg="add mod">
          <ac:chgData name="서호준" userId="6a90f340-8621-43ab-97f3-b5efab9cf5a4" providerId="ADAL" clId="{FD499731-9002-4E4C-8C20-FC446E6C34A5}" dt="2023-03-10T18:28:18.716" v="547" actId="1076"/>
          <ac:cxnSpMkLst>
            <pc:docMk/>
            <pc:sldMk cId="803518273" sldId="257"/>
            <ac:cxnSpMk id="22" creationId="{B17BED5B-D757-5338-2654-19414BC7107A}"/>
          </ac:cxnSpMkLst>
        </pc:cxnChg>
        <pc:cxnChg chg="add mod">
          <ac:chgData name="서호준" userId="6a90f340-8621-43ab-97f3-b5efab9cf5a4" providerId="ADAL" clId="{FD499731-9002-4E4C-8C20-FC446E6C34A5}" dt="2023-03-10T18:27:59.528" v="541" actId="1076"/>
          <ac:cxnSpMkLst>
            <pc:docMk/>
            <pc:sldMk cId="803518273" sldId="257"/>
            <ac:cxnSpMk id="23" creationId="{F76B556D-B2B3-936A-E9DB-25831203500F}"/>
          </ac:cxnSpMkLst>
        </pc:cxnChg>
        <pc:cxnChg chg="add mod">
          <ac:chgData name="서호준" userId="6a90f340-8621-43ab-97f3-b5efab9cf5a4" providerId="ADAL" clId="{FD499731-9002-4E4C-8C20-FC446E6C34A5}" dt="2023-03-10T18:27:35.057" v="537" actId="1076"/>
          <ac:cxnSpMkLst>
            <pc:docMk/>
            <pc:sldMk cId="803518273" sldId="257"/>
            <ac:cxnSpMk id="29" creationId="{E93CE54F-CC24-E937-429A-75CE68CB0753}"/>
          </ac:cxnSpMkLst>
        </pc:cxnChg>
        <pc:cxnChg chg="add mod">
          <ac:chgData name="서호준" userId="6a90f340-8621-43ab-97f3-b5efab9cf5a4" providerId="ADAL" clId="{FD499731-9002-4E4C-8C20-FC446E6C34A5}" dt="2023-03-10T18:27:35.057" v="537" actId="1076"/>
          <ac:cxnSpMkLst>
            <pc:docMk/>
            <pc:sldMk cId="803518273" sldId="257"/>
            <ac:cxnSpMk id="30" creationId="{D9232861-F806-A70E-FAC3-691B5022B9B3}"/>
          </ac:cxnSpMkLst>
        </pc:cxnChg>
        <pc:cxnChg chg="add mod">
          <ac:chgData name="서호준" userId="6a90f340-8621-43ab-97f3-b5efab9cf5a4" providerId="ADAL" clId="{FD499731-9002-4E4C-8C20-FC446E6C34A5}" dt="2023-03-10T18:27:35.057" v="537" actId="1076"/>
          <ac:cxnSpMkLst>
            <pc:docMk/>
            <pc:sldMk cId="803518273" sldId="257"/>
            <ac:cxnSpMk id="31" creationId="{D9811559-1D33-4096-D8B5-632CA0694EA5}"/>
          </ac:cxnSpMkLst>
        </pc:cxnChg>
        <pc:cxnChg chg="add mod">
          <ac:chgData name="서호준" userId="6a90f340-8621-43ab-97f3-b5efab9cf5a4" providerId="ADAL" clId="{FD499731-9002-4E4C-8C20-FC446E6C34A5}" dt="2023-03-10T18:28:35.328" v="551" actId="14100"/>
          <ac:cxnSpMkLst>
            <pc:docMk/>
            <pc:sldMk cId="803518273" sldId="257"/>
            <ac:cxnSpMk id="34" creationId="{46C22CDD-38D7-6818-302B-297087D35A08}"/>
          </ac:cxnSpMkLst>
        </pc:cxnChg>
        <pc:cxnChg chg="add mod">
          <ac:chgData name="서호준" userId="6a90f340-8621-43ab-97f3-b5efab9cf5a4" providerId="ADAL" clId="{FD499731-9002-4E4C-8C20-FC446E6C34A5}" dt="2023-03-10T18:27:35.057" v="537" actId="1076"/>
          <ac:cxnSpMkLst>
            <pc:docMk/>
            <pc:sldMk cId="803518273" sldId="257"/>
            <ac:cxnSpMk id="35" creationId="{93306A5C-1C44-2FC7-6A99-67AF2A5ED472}"/>
          </ac:cxnSpMkLst>
        </pc:cxnChg>
        <pc:cxnChg chg="add mod">
          <ac:chgData name="서호준" userId="6a90f340-8621-43ab-97f3-b5efab9cf5a4" providerId="ADAL" clId="{FD499731-9002-4E4C-8C20-FC446E6C34A5}" dt="2023-03-10T18:28:26.488" v="548" actId="1076"/>
          <ac:cxnSpMkLst>
            <pc:docMk/>
            <pc:sldMk cId="803518273" sldId="257"/>
            <ac:cxnSpMk id="39" creationId="{39463EAF-C764-9FFA-2C3D-2B8F502730D7}"/>
          </ac:cxnSpMkLst>
        </pc:cxnChg>
        <pc:cxnChg chg="add mod">
          <ac:chgData name="서호준" userId="6a90f340-8621-43ab-97f3-b5efab9cf5a4" providerId="ADAL" clId="{FD499731-9002-4E4C-8C20-FC446E6C34A5}" dt="2023-03-10T18:28:26.488" v="548" actId="1076"/>
          <ac:cxnSpMkLst>
            <pc:docMk/>
            <pc:sldMk cId="803518273" sldId="257"/>
            <ac:cxnSpMk id="41" creationId="{028BD3D4-0A02-0D4C-00D4-2FEA857D75E9}"/>
          </ac:cxnSpMkLst>
        </pc:cxnChg>
        <pc:cxnChg chg="add mod">
          <ac:chgData name="서호준" userId="6a90f340-8621-43ab-97f3-b5efab9cf5a4" providerId="ADAL" clId="{FD499731-9002-4E4C-8C20-FC446E6C34A5}" dt="2023-03-10T18:28:26.488" v="548" actId="1076"/>
          <ac:cxnSpMkLst>
            <pc:docMk/>
            <pc:sldMk cId="803518273" sldId="257"/>
            <ac:cxnSpMk id="46" creationId="{5CB7E03B-4348-E273-B12C-11BC50853BF7}"/>
          </ac:cxnSpMkLst>
        </pc:cxnChg>
        <pc:cxnChg chg="add mod">
          <ac:chgData name="서호준" userId="6a90f340-8621-43ab-97f3-b5efab9cf5a4" providerId="ADAL" clId="{FD499731-9002-4E4C-8C20-FC446E6C34A5}" dt="2023-03-10T18:28:51.117" v="555" actId="14100"/>
          <ac:cxnSpMkLst>
            <pc:docMk/>
            <pc:sldMk cId="803518273" sldId="257"/>
            <ac:cxnSpMk id="65" creationId="{2254F112-17B5-3E96-5468-C042577BED0A}"/>
          </ac:cxnSpMkLst>
        </pc:cxnChg>
      </pc:sldChg>
      <pc:sldChg chg="addSp delSp modSp add mod">
        <pc:chgData name="서호준" userId="6a90f340-8621-43ab-97f3-b5efab9cf5a4" providerId="ADAL" clId="{FD499731-9002-4E4C-8C20-FC446E6C34A5}" dt="2023-03-10T18:50:59.193" v="880" actId="207"/>
        <pc:sldMkLst>
          <pc:docMk/>
          <pc:sldMk cId="1167775384" sldId="258"/>
        </pc:sldMkLst>
        <pc:spChg chg="add del mod">
          <ac:chgData name="서호준" userId="6a90f340-8621-43ab-97f3-b5efab9cf5a4" providerId="ADAL" clId="{FD499731-9002-4E4C-8C20-FC446E6C34A5}" dt="2023-03-10T18:41:33.753" v="639"/>
          <ac:spMkLst>
            <pc:docMk/>
            <pc:sldMk cId="1167775384" sldId="258"/>
            <ac:spMk id="2" creationId="{2B1DC202-B870-0A27-C2B6-0E7C92A6D6BB}"/>
          </ac:spMkLst>
        </pc:spChg>
        <pc:spChg chg="add mod">
          <ac:chgData name="서호준" userId="6a90f340-8621-43ab-97f3-b5efab9cf5a4" providerId="ADAL" clId="{FD499731-9002-4E4C-8C20-FC446E6C34A5}" dt="2023-03-10T18:50:32.323" v="878" actId="207"/>
          <ac:spMkLst>
            <pc:docMk/>
            <pc:sldMk cId="1167775384" sldId="258"/>
            <ac:spMk id="3" creationId="{F24FA68A-03CB-D6DA-7C9D-F9DD4A186D7E}"/>
          </ac:spMkLst>
        </pc:spChg>
        <pc:spChg chg="mod">
          <ac:chgData name="서호준" userId="6a90f340-8621-43ab-97f3-b5efab9cf5a4" providerId="ADAL" clId="{FD499731-9002-4E4C-8C20-FC446E6C34A5}" dt="2023-03-10T18:50:32.323" v="878" actId="207"/>
          <ac:spMkLst>
            <pc:docMk/>
            <pc:sldMk cId="1167775384" sldId="258"/>
            <ac:spMk id="4" creationId="{14B3CB90-2AB6-D628-BD12-45173A8904E2}"/>
          </ac:spMkLst>
        </pc:spChg>
        <pc:spChg chg="mod">
          <ac:chgData name="서호준" userId="6a90f340-8621-43ab-97f3-b5efab9cf5a4" providerId="ADAL" clId="{FD499731-9002-4E4C-8C20-FC446E6C34A5}" dt="2023-03-10T18:50:32.323" v="878" actId="207"/>
          <ac:spMkLst>
            <pc:docMk/>
            <pc:sldMk cId="1167775384" sldId="258"/>
            <ac:spMk id="5" creationId="{1A8713D5-B311-B141-860A-9CCAA0FE33FF}"/>
          </ac:spMkLst>
        </pc:spChg>
        <pc:spChg chg="add del mod">
          <ac:chgData name="서호준" userId="6a90f340-8621-43ab-97f3-b5efab9cf5a4" providerId="ADAL" clId="{FD499731-9002-4E4C-8C20-FC446E6C34A5}" dt="2023-03-10T18:50:32.323" v="878" actId="207"/>
          <ac:spMkLst>
            <pc:docMk/>
            <pc:sldMk cId="1167775384" sldId="258"/>
            <ac:spMk id="6" creationId="{A2ACE46B-4593-423E-408F-2E69ECD2A60F}"/>
          </ac:spMkLst>
        </pc:spChg>
        <pc:spChg chg="del">
          <ac:chgData name="서호준" userId="6a90f340-8621-43ab-97f3-b5efab9cf5a4" providerId="ADAL" clId="{FD499731-9002-4E4C-8C20-FC446E6C34A5}" dt="2023-03-10T18:42:00.855" v="694" actId="478"/>
          <ac:spMkLst>
            <pc:docMk/>
            <pc:sldMk cId="1167775384" sldId="258"/>
            <ac:spMk id="7" creationId="{7392CF66-ED9E-7FA8-F3DE-901300CBC6E9}"/>
          </ac:spMkLst>
        </pc:spChg>
        <pc:spChg chg="add mod">
          <ac:chgData name="서호준" userId="6a90f340-8621-43ab-97f3-b5efab9cf5a4" providerId="ADAL" clId="{FD499731-9002-4E4C-8C20-FC446E6C34A5}" dt="2023-03-10T18:50:32.323" v="878" actId="207"/>
          <ac:spMkLst>
            <pc:docMk/>
            <pc:sldMk cId="1167775384" sldId="258"/>
            <ac:spMk id="10" creationId="{38B6EAC4-3B06-1418-C997-612FE64550FD}"/>
          </ac:spMkLst>
        </pc:spChg>
        <pc:spChg chg="add mod">
          <ac:chgData name="서호준" userId="6a90f340-8621-43ab-97f3-b5efab9cf5a4" providerId="ADAL" clId="{FD499731-9002-4E4C-8C20-FC446E6C34A5}" dt="2023-03-10T18:50:32.323" v="878" actId="207"/>
          <ac:spMkLst>
            <pc:docMk/>
            <pc:sldMk cId="1167775384" sldId="258"/>
            <ac:spMk id="11" creationId="{16C5D762-B780-E8EC-7B47-E80C29352E37}"/>
          </ac:spMkLst>
        </pc:spChg>
        <pc:spChg chg="add mod">
          <ac:chgData name="서호준" userId="6a90f340-8621-43ab-97f3-b5efab9cf5a4" providerId="ADAL" clId="{FD499731-9002-4E4C-8C20-FC446E6C34A5}" dt="2023-03-10T18:50:56.320" v="879" actId="207"/>
          <ac:spMkLst>
            <pc:docMk/>
            <pc:sldMk cId="1167775384" sldId="258"/>
            <ac:spMk id="18" creationId="{6A9874AB-BA4C-1C10-2E1B-AB56C39131F7}"/>
          </ac:spMkLst>
        </pc:spChg>
        <pc:spChg chg="add mod">
          <ac:chgData name="서호준" userId="6a90f340-8621-43ab-97f3-b5efab9cf5a4" providerId="ADAL" clId="{FD499731-9002-4E4C-8C20-FC446E6C34A5}" dt="2023-03-10T18:50:59.193" v="880" actId="207"/>
          <ac:spMkLst>
            <pc:docMk/>
            <pc:sldMk cId="1167775384" sldId="258"/>
            <ac:spMk id="19" creationId="{B062C1D8-6DF4-3567-389B-2AFC4813DC3E}"/>
          </ac:spMkLst>
        </pc:spChg>
        <pc:spChg chg="mod">
          <ac:chgData name="서호준" userId="6a90f340-8621-43ab-97f3-b5efab9cf5a4" providerId="ADAL" clId="{FD499731-9002-4E4C-8C20-FC446E6C34A5}" dt="2023-03-10T18:50:32.323" v="878" actId="207"/>
          <ac:spMkLst>
            <pc:docMk/>
            <pc:sldMk cId="1167775384" sldId="258"/>
            <ac:spMk id="20" creationId="{D60E640E-5C3E-2878-18CD-F8DAD76FFB23}"/>
          </ac:spMkLst>
        </pc:spChg>
        <pc:spChg chg="mod">
          <ac:chgData name="서호준" userId="6a90f340-8621-43ab-97f3-b5efab9cf5a4" providerId="ADAL" clId="{FD499731-9002-4E4C-8C20-FC446E6C34A5}" dt="2023-03-10T18:50:32.323" v="878" actId="207"/>
          <ac:spMkLst>
            <pc:docMk/>
            <pc:sldMk cId="1167775384" sldId="258"/>
            <ac:spMk id="21" creationId="{FFD4B3F2-8730-F857-0F7A-EB1FCB66E2D3}"/>
          </ac:spMkLst>
        </pc:spChg>
        <pc:spChg chg="del">
          <ac:chgData name="서호준" userId="6a90f340-8621-43ab-97f3-b5efab9cf5a4" providerId="ADAL" clId="{FD499731-9002-4E4C-8C20-FC446E6C34A5}" dt="2023-03-10T18:43:41.675" v="747" actId="478"/>
          <ac:spMkLst>
            <pc:docMk/>
            <pc:sldMk cId="1167775384" sldId="258"/>
            <ac:spMk id="26" creationId="{4920657C-277B-6862-CEED-3A69E3D2AE2E}"/>
          </ac:spMkLst>
        </pc:spChg>
        <pc:spChg chg="del">
          <ac:chgData name="서호준" userId="6a90f340-8621-43ab-97f3-b5efab9cf5a4" providerId="ADAL" clId="{FD499731-9002-4E4C-8C20-FC446E6C34A5}" dt="2023-03-10T18:43:42.368" v="748" actId="478"/>
          <ac:spMkLst>
            <pc:docMk/>
            <pc:sldMk cId="1167775384" sldId="258"/>
            <ac:spMk id="27" creationId="{98EA6F49-20FC-D44F-C013-58E60668FFF3}"/>
          </ac:spMkLst>
        </pc:spChg>
        <pc:spChg chg="del">
          <ac:chgData name="서호준" userId="6a90f340-8621-43ab-97f3-b5efab9cf5a4" providerId="ADAL" clId="{FD499731-9002-4E4C-8C20-FC446E6C34A5}" dt="2023-03-10T18:43:43.050" v="749" actId="478"/>
          <ac:spMkLst>
            <pc:docMk/>
            <pc:sldMk cId="1167775384" sldId="258"/>
            <ac:spMk id="28" creationId="{EFFB8AF1-6A0F-AF77-F898-C789206BBF30}"/>
          </ac:spMkLst>
        </pc:spChg>
        <pc:spChg chg="del">
          <ac:chgData name="서호준" userId="6a90f340-8621-43ab-97f3-b5efab9cf5a4" providerId="ADAL" clId="{FD499731-9002-4E4C-8C20-FC446E6C34A5}" dt="2023-03-10T18:43:43.560" v="750" actId="478"/>
          <ac:spMkLst>
            <pc:docMk/>
            <pc:sldMk cId="1167775384" sldId="258"/>
            <ac:spMk id="32" creationId="{EA9FD7CF-D963-F47C-82F0-C2270245244B}"/>
          </ac:spMkLst>
        </pc:spChg>
        <pc:spChg chg="mod">
          <ac:chgData name="서호준" userId="6a90f340-8621-43ab-97f3-b5efab9cf5a4" providerId="ADAL" clId="{FD499731-9002-4E4C-8C20-FC446E6C34A5}" dt="2023-03-10T18:50:32.323" v="878" actId="207"/>
          <ac:spMkLst>
            <pc:docMk/>
            <pc:sldMk cId="1167775384" sldId="258"/>
            <ac:spMk id="36" creationId="{566E112E-3DE1-2285-692D-77F5ABD24B89}"/>
          </ac:spMkLst>
        </pc:spChg>
        <pc:spChg chg="mod">
          <ac:chgData name="서호준" userId="6a90f340-8621-43ab-97f3-b5efab9cf5a4" providerId="ADAL" clId="{FD499731-9002-4E4C-8C20-FC446E6C34A5}" dt="2023-03-10T18:50:32.323" v="878" actId="207"/>
          <ac:spMkLst>
            <pc:docMk/>
            <pc:sldMk cId="1167775384" sldId="258"/>
            <ac:spMk id="38" creationId="{6CA99CD6-8917-E5F3-CAFF-1EC6DCA26ABB}"/>
          </ac:spMkLst>
        </pc:spChg>
        <pc:spChg chg="del">
          <ac:chgData name="서호준" userId="6a90f340-8621-43ab-97f3-b5efab9cf5a4" providerId="ADAL" clId="{FD499731-9002-4E4C-8C20-FC446E6C34A5}" dt="2023-03-10T18:46:22.289" v="844" actId="478"/>
          <ac:spMkLst>
            <pc:docMk/>
            <pc:sldMk cId="1167775384" sldId="258"/>
            <ac:spMk id="40" creationId="{35A850D9-C1BA-C6A0-B73B-8187673847AC}"/>
          </ac:spMkLst>
        </pc:spChg>
        <pc:spChg chg="mod">
          <ac:chgData name="서호준" userId="6a90f340-8621-43ab-97f3-b5efab9cf5a4" providerId="ADAL" clId="{FD499731-9002-4E4C-8C20-FC446E6C34A5}" dt="2023-03-10T18:50:32.323" v="878" actId="207"/>
          <ac:spMkLst>
            <pc:docMk/>
            <pc:sldMk cId="1167775384" sldId="258"/>
            <ac:spMk id="45" creationId="{617B773E-5F0E-5E48-02AF-9A9626E6721A}"/>
          </ac:spMkLst>
        </pc:spChg>
        <pc:spChg chg="mod">
          <ac:chgData name="서호준" userId="6a90f340-8621-43ab-97f3-b5efab9cf5a4" providerId="ADAL" clId="{FD499731-9002-4E4C-8C20-FC446E6C34A5}" dt="2023-03-10T18:50:32.323" v="878" actId="207"/>
          <ac:spMkLst>
            <pc:docMk/>
            <pc:sldMk cId="1167775384" sldId="258"/>
            <ac:spMk id="51" creationId="{E64F168B-D182-3361-F66F-EC19343C4299}"/>
          </ac:spMkLst>
        </pc:spChg>
        <pc:spChg chg="mod">
          <ac:chgData name="서호준" userId="6a90f340-8621-43ab-97f3-b5efab9cf5a4" providerId="ADAL" clId="{FD499731-9002-4E4C-8C20-FC446E6C34A5}" dt="2023-03-10T18:50:32.323" v="878" actId="207"/>
          <ac:spMkLst>
            <pc:docMk/>
            <pc:sldMk cId="1167775384" sldId="258"/>
            <ac:spMk id="52" creationId="{9CB3CA5D-7212-1A72-253F-AAACDC323664}"/>
          </ac:spMkLst>
        </pc:spChg>
        <pc:cxnChg chg="mod">
          <ac:chgData name="서호준" userId="6a90f340-8621-43ab-97f3-b5efab9cf5a4" providerId="ADAL" clId="{FD499731-9002-4E4C-8C20-FC446E6C34A5}" dt="2023-03-10T18:41:34.027" v="640" actId="478"/>
          <ac:cxnSpMkLst>
            <pc:docMk/>
            <pc:sldMk cId="1167775384" sldId="258"/>
            <ac:cxnSpMk id="8" creationId="{5D7E261F-F83F-6FAE-9AEA-0C43255A153A}"/>
          </ac:cxnSpMkLst>
        </pc:cxnChg>
        <pc:cxnChg chg="mod">
          <ac:chgData name="서호준" userId="6a90f340-8621-43ab-97f3-b5efab9cf5a4" providerId="ADAL" clId="{FD499731-9002-4E4C-8C20-FC446E6C34A5}" dt="2023-03-10T18:42:00.855" v="694" actId="478"/>
          <ac:cxnSpMkLst>
            <pc:docMk/>
            <pc:sldMk cId="1167775384" sldId="258"/>
            <ac:cxnSpMk id="9" creationId="{20C701C3-20A2-FD5B-8F68-4D000ECDD6DE}"/>
          </ac:cxnSpMkLst>
        </pc:cxnChg>
        <pc:cxnChg chg="add mod">
          <ac:chgData name="서호준" userId="6a90f340-8621-43ab-97f3-b5efab9cf5a4" providerId="ADAL" clId="{FD499731-9002-4E4C-8C20-FC446E6C34A5}" dt="2023-03-10T18:44:59.349" v="806" actId="1076"/>
          <ac:cxnSpMkLst>
            <pc:docMk/>
            <pc:sldMk cId="1167775384" sldId="258"/>
            <ac:cxnSpMk id="12" creationId="{77DDEF5C-A5C5-F289-492C-9B9C2A75AA33}"/>
          </ac:cxnSpMkLst>
        </pc:cxnChg>
        <pc:cxnChg chg="mod">
          <ac:chgData name="서호준" userId="6a90f340-8621-43ab-97f3-b5efab9cf5a4" providerId="ADAL" clId="{FD499731-9002-4E4C-8C20-FC446E6C34A5}" dt="2023-03-10T18:42:00.855" v="694" actId="478"/>
          <ac:cxnSpMkLst>
            <pc:docMk/>
            <pc:sldMk cId="1167775384" sldId="258"/>
            <ac:cxnSpMk id="23" creationId="{F76B556D-B2B3-936A-E9DB-25831203500F}"/>
          </ac:cxnSpMkLst>
        </pc:cxnChg>
        <pc:cxnChg chg="add mod">
          <ac:chgData name="서호준" userId="6a90f340-8621-43ab-97f3-b5efab9cf5a4" providerId="ADAL" clId="{FD499731-9002-4E4C-8C20-FC446E6C34A5}" dt="2023-03-10T18:49:10.687" v="870" actId="14100"/>
          <ac:cxnSpMkLst>
            <pc:docMk/>
            <pc:sldMk cId="1167775384" sldId="258"/>
            <ac:cxnSpMk id="25" creationId="{34E29FA4-1898-C68A-7963-31D676F5E180}"/>
          </ac:cxnSpMkLst>
        </pc:cxnChg>
        <pc:cxnChg chg="del mod">
          <ac:chgData name="서호준" userId="6a90f340-8621-43ab-97f3-b5efab9cf5a4" providerId="ADAL" clId="{FD499731-9002-4E4C-8C20-FC446E6C34A5}" dt="2023-03-10T18:43:45.904" v="753" actId="478"/>
          <ac:cxnSpMkLst>
            <pc:docMk/>
            <pc:sldMk cId="1167775384" sldId="258"/>
            <ac:cxnSpMk id="29" creationId="{E93CE54F-CC24-E937-429A-75CE68CB0753}"/>
          </ac:cxnSpMkLst>
        </pc:cxnChg>
        <pc:cxnChg chg="del mod">
          <ac:chgData name="서호준" userId="6a90f340-8621-43ab-97f3-b5efab9cf5a4" providerId="ADAL" clId="{FD499731-9002-4E4C-8C20-FC446E6C34A5}" dt="2023-03-10T18:43:45.337" v="752" actId="478"/>
          <ac:cxnSpMkLst>
            <pc:docMk/>
            <pc:sldMk cId="1167775384" sldId="258"/>
            <ac:cxnSpMk id="30" creationId="{D9232861-F806-A70E-FAC3-691B5022B9B3}"/>
          </ac:cxnSpMkLst>
        </pc:cxnChg>
        <pc:cxnChg chg="mod">
          <ac:chgData name="서호준" userId="6a90f340-8621-43ab-97f3-b5efab9cf5a4" providerId="ADAL" clId="{FD499731-9002-4E4C-8C20-FC446E6C34A5}" dt="2023-03-10T18:43:41.675" v="747" actId="478"/>
          <ac:cxnSpMkLst>
            <pc:docMk/>
            <pc:sldMk cId="1167775384" sldId="258"/>
            <ac:cxnSpMk id="31" creationId="{D9811559-1D33-4096-D8B5-632CA0694EA5}"/>
          </ac:cxnSpMkLst>
        </pc:cxnChg>
        <pc:cxnChg chg="mod">
          <ac:chgData name="서호준" userId="6a90f340-8621-43ab-97f3-b5efab9cf5a4" providerId="ADAL" clId="{FD499731-9002-4E4C-8C20-FC446E6C34A5}" dt="2023-03-10T18:45:22.533" v="837" actId="1076"/>
          <ac:cxnSpMkLst>
            <pc:docMk/>
            <pc:sldMk cId="1167775384" sldId="258"/>
            <ac:cxnSpMk id="34" creationId="{46C22CDD-38D7-6818-302B-297087D35A08}"/>
          </ac:cxnSpMkLst>
        </pc:cxnChg>
        <pc:cxnChg chg="del mod">
          <ac:chgData name="서호준" userId="6a90f340-8621-43ab-97f3-b5efab9cf5a4" providerId="ADAL" clId="{FD499731-9002-4E4C-8C20-FC446E6C34A5}" dt="2023-03-10T18:43:44.617" v="751" actId="478"/>
          <ac:cxnSpMkLst>
            <pc:docMk/>
            <pc:sldMk cId="1167775384" sldId="258"/>
            <ac:cxnSpMk id="35" creationId="{93306A5C-1C44-2FC7-6A99-67AF2A5ED472}"/>
          </ac:cxnSpMkLst>
        </pc:cxnChg>
        <pc:cxnChg chg="add mod">
          <ac:chgData name="서호준" userId="6a90f340-8621-43ab-97f3-b5efab9cf5a4" providerId="ADAL" clId="{FD499731-9002-4E4C-8C20-FC446E6C34A5}" dt="2023-03-10T18:49:12.345" v="871" actId="14100"/>
          <ac:cxnSpMkLst>
            <pc:docMk/>
            <pc:sldMk cId="1167775384" sldId="258"/>
            <ac:cxnSpMk id="37" creationId="{D400CAFB-5953-4F59-427D-855B36A4542C}"/>
          </ac:cxnSpMkLst>
        </pc:cxnChg>
        <pc:cxnChg chg="mod">
          <ac:chgData name="서호준" userId="6a90f340-8621-43ab-97f3-b5efab9cf5a4" providerId="ADAL" clId="{FD499731-9002-4E4C-8C20-FC446E6C34A5}" dt="2023-03-10T18:49:20.384" v="872" actId="1076"/>
          <ac:cxnSpMkLst>
            <pc:docMk/>
            <pc:sldMk cId="1167775384" sldId="258"/>
            <ac:cxnSpMk id="39" creationId="{39463EAF-C764-9FFA-2C3D-2B8F502730D7}"/>
          </ac:cxnSpMkLst>
        </pc:cxnChg>
        <pc:cxnChg chg="mod">
          <ac:chgData name="서호준" userId="6a90f340-8621-43ab-97f3-b5efab9cf5a4" providerId="ADAL" clId="{FD499731-9002-4E4C-8C20-FC446E6C34A5}" dt="2023-03-10T18:46:32.913" v="847" actId="1076"/>
          <ac:cxnSpMkLst>
            <pc:docMk/>
            <pc:sldMk cId="1167775384" sldId="258"/>
            <ac:cxnSpMk id="41" creationId="{028BD3D4-0A02-0D4C-00D4-2FEA857D75E9}"/>
          </ac:cxnSpMkLst>
        </pc:cxnChg>
        <pc:cxnChg chg="del mod">
          <ac:chgData name="서호준" userId="6a90f340-8621-43ab-97f3-b5efab9cf5a4" providerId="ADAL" clId="{FD499731-9002-4E4C-8C20-FC446E6C34A5}" dt="2023-03-10T18:46:24.165" v="845" actId="478"/>
          <ac:cxnSpMkLst>
            <pc:docMk/>
            <pc:sldMk cId="1167775384" sldId="258"/>
            <ac:cxnSpMk id="46" creationId="{5CB7E03B-4348-E273-B12C-11BC50853BF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347FE-2637-2D87-50EE-28DDD2DD8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326086-F165-BF4C-A464-5A9D5A680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E5AB6F-E71B-46FE-B6B0-4864B9653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BCF4-B4DA-4C6E-BE36-34697B141F74}" type="datetimeFigureOut">
              <a:rPr lang="ko-KR" altLang="en-US" smtClean="0"/>
              <a:t>2023. 3. 11.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1E2ED9-CC55-ACB7-62E9-C4CED150C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9CB656-1F7E-7F50-6B03-F70AD728A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97FB4-44DA-4D93-B191-FD15B500A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588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ED9FD-AD4A-45C3-15ED-3A3494EBE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B2B9F4-A4E2-A814-E329-AC4A8D978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E774EA-F061-AC81-FC42-883BBBF1D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BCF4-B4DA-4C6E-BE36-34697B141F74}" type="datetimeFigureOut">
              <a:rPr lang="ko-KR" altLang="en-US" smtClean="0"/>
              <a:t>2023. 3. 11.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E2E8B5-3039-F8B0-D259-7E3CA6DCE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1292E0-F20B-B37B-35C7-70922DCFD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97FB4-44DA-4D93-B191-FD15B500A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691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C726A65-9FD8-06C2-262D-03DC090D14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12D86B-40B5-5ADC-1A25-086069791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0ADC30-1BB6-35A9-8C5C-291697971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BCF4-B4DA-4C6E-BE36-34697B141F74}" type="datetimeFigureOut">
              <a:rPr lang="ko-KR" altLang="en-US" smtClean="0"/>
              <a:t>2023. 3. 11.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0E36D0-B370-D3D9-A492-54A57C10D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C981A2-4576-EA23-2D70-4A2306A6B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97FB4-44DA-4D93-B191-FD15B500A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244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429E58-51D6-4A95-512D-928C21A97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FDC862-B294-79F8-DD80-F42169065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328CCF-ACA7-2D95-404A-1AB98E1E8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BCF4-B4DA-4C6E-BE36-34697B141F74}" type="datetimeFigureOut">
              <a:rPr lang="ko-KR" altLang="en-US" smtClean="0"/>
              <a:t>2023. 3. 11.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4041C9-F537-E29D-4860-41D41955E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AFDFF6-38A2-0086-A340-DE9C4D949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97FB4-44DA-4D93-B191-FD15B500A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908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EBCAB-4B3D-0673-D1FF-25429C414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6ABC4B-4F7C-9D85-6B77-B67C4F67C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6E2F12-989D-6A72-4692-F65F992D3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BCF4-B4DA-4C6E-BE36-34697B141F74}" type="datetimeFigureOut">
              <a:rPr lang="ko-KR" altLang="en-US" smtClean="0"/>
              <a:t>2023. 3. 11.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8BA297-EF4E-B7A6-4AA8-5D1E62C3B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BA5F2B-FEC1-003B-2ACE-F733BE96E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97FB4-44DA-4D93-B191-FD15B500A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426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8CBD24-D3B6-9120-234A-99E5B866C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25949B-03D8-4613-E806-DABC0E4FA1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E7FC54-684A-8343-744A-FB1D2D32C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5643A4-0104-418C-BD29-A89A219F3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BCF4-B4DA-4C6E-BE36-34697B141F74}" type="datetimeFigureOut">
              <a:rPr lang="ko-KR" altLang="en-US" smtClean="0"/>
              <a:t>2023. 3. 11.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5438A5-4207-C247-3EBF-A74EACFD5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EA5489-1D66-3178-7479-090081E04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97FB4-44DA-4D93-B191-FD15B500A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425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78A3D5-DBAC-C9FF-6AB9-D713D35BB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BEB333-5C6A-0747-E5BC-9475FA93D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0AB512-24CD-056A-6ECB-8F4A06EC6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9E6BE9-BF11-86A0-B947-10C407111C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78B702-875C-4B1E-971C-ED99D370AA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EBE054-4A2B-7AC3-4EC9-8C473E56A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BCF4-B4DA-4C6E-BE36-34697B141F74}" type="datetimeFigureOut">
              <a:rPr lang="ko-KR" altLang="en-US" smtClean="0"/>
              <a:t>2023. 3. 11.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156BCA-BBAD-1F54-9652-293FF64CF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2BBEC3-83E1-5A83-824C-CF4FA841B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97FB4-44DA-4D93-B191-FD15B500A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541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4F2DE-B74A-A42D-F3F4-9743EBC5C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58F1C8-140F-3E8B-1E67-C01B71937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BCF4-B4DA-4C6E-BE36-34697B141F74}" type="datetimeFigureOut">
              <a:rPr lang="ko-KR" altLang="en-US" smtClean="0"/>
              <a:t>2023. 3. 11.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C8058B-DC6F-07FD-6632-70A3107EA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02E44A-399F-4297-3FE4-3F9E94323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97FB4-44DA-4D93-B191-FD15B500A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242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9BBDC9E-4A47-44D3-2D10-DF4C42D8E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BCF4-B4DA-4C6E-BE36-34697B141F74}" type="datetimeFigureOut">
              <a:rPr lang="ko-KR" altLang="en-US" smtClean="0"/>
              <a:t>2023. 3. 11.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F85162-4D03-0D87-3C32-94C410FA4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2E3F96-DF17-287E-458C-2D9828CBD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97FB4-44DA-4D93-B191-FD15B500A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25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4CBA2-91C2-B39F-9431-ABF77C1FD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79B615-49B5-48CF-A6D3-58B92213B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B86E24-CAF8-713C-BBC9-D335C0970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5F2F60-2A02-A75A-AFEE-7F7F85B02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BCF4-B4DA-4C6E-BE36-34697B141F74}" type="datetimeFigureOut">
              <a:rPr lang="ko-KR" altLang="en-US" smtClean="0"/>
              <a:t>2023. 3. 11.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7C7ADE-470D-C33E-DC06-0009DFD1E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48BACD-DBD4-3AD5-5E9C-DA8777076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97FB4-44DA-4D93-B191-FD15B500A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94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A0E9AC-3795-4439-F99F-E3C7768ED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B8BE9E-94BA-D9A3-6F71-10AD6D4380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8B0C6D-E9E8-72FA-4702-B5CF6D450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71C118-D2D3-AB23-BA3F-15E7E1396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BCF4-B4DA-4C6E-BE36-34697B141F74}" type="datetimeFigureOut">
              <a:rPr lang="ko-KR" altLang="en-US" smtClean="0"/>
              <a:t>2023. 3. 11.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AC1393-EEB8-386B-F9F9-1FB5D47F1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5DD452-E4C2-5A06-3141-14350DBBE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97FB4-44DA-4D93-B191-FD15B500A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32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266352-2552-0432-576D-856F989F9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B006EB-D9BF-2878-2266-FE64ED020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848947-A5F5-C1A5-60CC-AD52DA280B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1BCF4-B4DA-4C6E-BE36-34697B141F74}" type="datetimeFigureOut">
              <a:rPr lang="ko-KR" altLang="en-US" smtClean="0"/>
              <a:t>2023. 3. 11.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074935-AB1C-7F3A-7B2B-F6873C557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C0DF88-8484-792C-2E41-86A07A6DE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97FB4-44DA-4D93-B191-FD15B500A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743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데이터 3">
            <a:extLst>
              <a:ext uri="{FF2B5EF4-FFF2-40B4-BE49-F238E27FC236}">
                <a16:creationId xmlns:a16="http://schemas.microsoft.com/office/drawing/2014/main" id="{7788529B-AD24-D81A-E9A1-CAB2A2456DBC}"/>
              </a:ext>
            </a:extLst>
          </p:cNvPr>
          <p:cNvSpPr/>
          <p:nvPr/>
        </p:nvSpPr>
        <p:spPr>
          <a:xfrm>
            <a:off x="3509433" y="508001"/>
            <a:ext cx="5173134" cy="135466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</a:t>
            </a:r>
            <a:r>
              <a:rPr lang="ko-KR" altLang="en-US" dirty="0"/>
              <a:t>이 프로그램은 많은 오류들을 가지고 있다</a:t>
            </a:r>
            <a:r>
              <a:rPr lang="en-US" altLang="ko-KR" dirty="0"/>
              <a:t>” </a:t>
            </a:r>
            <a:r>
              <a:rPr lang="ko-KR" altLang="en-US" dirty="0"/>
              <a:t>문장 출력</a:t>
            </a:r>
          </a:p>
        </p:txBody>
      </p:sp>
      <p:sp>
        <p:nvSpPr>
          <p:cNvPr id="5" name="순서도: 데이터 4">
            <a:extLst>
              <a:ext uri="{FF2B5EF4-FFF2-40B4-BE49-F238E27FC236}">
                <a16:creationId xmlns:a16="http://schemas.microsoft.com/office/drawing/2014/main" id="{C642B93C-26EC-82B7-6E70-503C33CE1155}"/>
              </a:ext>
            </a:extLst>
          </p:cNvPr>
          <p:cNvSpPr/>
          <p:nvPr/>
        </p:nvSpPr>
        <p:spPr>
          <a:xfrm>
            <a:off x="3509433" y="2751667"/>
            <a:ext cx="5173134" cy="135466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</a:t>
            </a:r>
            <a:r>
              <a:rPr lang="ko-KR" altLang="en-US" dirty="0"/>
              <a:t>그러나 프로그램이 이 문장을 출력한다면</a:t>
            </a:r>
            <a:r>
              <a:rPr lang="en-US" altLang="ko-KR" dirty="0"/>
              <a:t>” </a:t>
            </a:r>
            <a:r>
              <a:rPr lang="ko-KR" altLang="en-US" dirty="0"/>
              <a:t>문장 출력</a:t>
            </a:r>
          </a:p>
        </p:txBody>
      </p:sp>
      <p:sp>
        <p:nvSpPr>
          <p:cNvPr id="6" name="순서도: 데이터 5">
            <a:extLst>
              <a:ext uri="{FF2B5EF4-FFF2-40B4-BE49-F238E27FC236}">
                <a16:creationId xmlns:a16="http://schemas.microsoft.com/office/drawing/2014/main" id="{A51B4F9F-576C-C058-0CBB-9C074F0BE1DF}"/>
              </a:ext>
            </a:extLst>
          </p:cNvPr>
          <p:cNvSpPr/>
          <p:nvPr/>
        </p:nvSpPr>
        <p:spPr>
          <a:xfrm>
            <a:off x="3509433" y="4986865"/>
            <a:ext cx="5173134" cy="135466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</a:t>
            </a:r>
            <a:r>
              <a:rPr lang="ko-KR" altLang="en-US" dirty="0"/>
              <a:t>당신은 모든 오류들을 고친 것이다</a:t>
            </a:r>
            <a:r>
              <a:rPr lang="en-US" altLang="ko-KR" dirty="0"/>
              <a:t>” </a:t>
            </a:r>
            <a:r>
              <a:rPr lang="ko-KR" altLang="en-US" dirty="0"/>
              <a:t>문장 출력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22BF2F5-0355-540F-95D1-DA32E4529018}"/>
              </a:ext>
            </a:extLst>
          </p:cNvPr>
          <p:cNvCxnSpPr>
            <a:stCxn id="4" idx="4"/>
            <a:endCxn id="5" idx="1"/>
          </p:cNvCxnSpPr>
          <p:nvPr/>
        </p:nvCxnSpPr>
        <p:spPr>
          <a:xfrm>
            <a:off x="6096000" y="1862666"/>
            <a:ext cx="0" cy="889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5A7AF05-BC35-E9AF-4750-84B13EAA7773}"/>
              </a:ext>
            </a:extLst>
          </p:cNvPr>
          <p:cNvCxnSpPr>
            <a:stCxn id="5" idx="4"/>
            <a:endCxn id="6" idx="1"/>
          </p:cNvCxnSpPr>
          <p:nvPr/>
        </p:nvCxnSpPr>
        <p:spPr>
          <a:xfrm>
            <a:off x="6096000" y="4106332"/>
            <a:ext cx="0" cy="880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685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수행의 시작/종료 3">
            <a:extLst>
              <a:ext uri="{FF2B5EF4-FFF2-40B4-BE49-F238E27FC236}">
                <a16:creationId xmlns:a16="http://schemas.microsoft.com/office/drawing/2014/main" id="{14B3CB90-2AB6-D628-BD12-45173A8904E2}"/>
              </a:ext>
            </a:extLst>
          </p:cNvPr>
          <p:cNvSpPr/>
          <p:nvPr/>
        </p:nvSpPr>
        <p:spPr>
          <a:xfrm>
            <a:off x="1036449" y="146194"/>
            <a:ext cx="2183958" cy="55659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6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시작</a:t>
            </a:r>
          </a:p>
        </p:txBody>
      </p:sp>
      <p:sp>
        <p:nvSpPr>
          <p:cNvPr id="5" name="순서도: 데이터 3">
            <a:extLst>
              <a:ext uri="{FF2B5EF4-FFF2-40B4-BE49-F238E27FC236}">
                <a16:creationId xmlns:a16="http://schemas.microsoft.com/office/drawing/2014/main" id="{1A8713D5-B311-B141-860A-9CCAA0FE33FF}"/>
              </a:ext>
            </a:extLst>
          </p:cNvPr>
          <p:cNvSpPr/>
          <p:nvPr/>
        </p:nvSpPr>
        <p:spPr>
          <a:xfrm>
            <a:off x="297106" y="2328474"/>
            <a:ext cx="3662644" cy="81309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effectLst/>
              </a:rPr>
              <a:t>"</a:t>
            </a:r>
            <a:r>
              <a:rPr lang="ko-KR" altLang="en-US" sz="1600" dirty="0">
                <a:solidFill>
                  <a:schemeClr val="bg1"/>
                </a:solidFill>
                <a:effectLst/>
                <a:latin typeface="Menlo-Regular" panose="020B0609030804020204" pitchFamily="49" charset="0"/>
              </a:rPr>
              <a:t>사무실의 가로 길이를 입력하세요</a:t>
            </a:r>
            <a:r>
              <a:rPr lang="en-US" altLang="ko-KR" sz="1600" dirty="0">
                <a:solidFill>
                  <a:schemeClr val="bg1"/>
                </a:solidFill>
                <a:effectLst/>
              </a:rPr>
              <a:t>: ”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문장 출력</a:t>
            </a:r>
          </a:p>
        </p:txBody>
      </p:sp>
      <p:sp>
        <p:nvSpPr>
          <p:cNvPr id="6" name="순서도: 데이터 4">
            <a:extLst>
              <a:ext uri="{FF2B5EF4-FFF2-40B4-BE49-F238E27FC236}">
                <a16:creationId xmlns:a16="http://schemas.microsoft.com/office/drawing/2014/main" id="{A2ACE46B-4593-423E-408F-2E69ECD2A60F}"/>
              </a:ext>
            </a:extLst>
          </p:cNvPr>
          <p:cNvSpPr/>
          <p:nvPr/>
        </p:nvSpPr>
        <p:spPr>
          <a:xfrm>
            <a:off x="297106" y="3497120"/>
            <a:ext cx="3662644" cy="81309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Row(</a:t>
            </a:r>
            <a:r>
              <a:rPr lang="ko-KR" altLang="en-US" sz="16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가로 길이 변수</a:t>
            </a:r>
            <a:r>
              <a:rPr lang="en-US" altLang="ko-KR" sz="16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lang="ko-KR" altLang="en-US" sz="16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에 실수를 입력 받는다</a:t>
            </a:r>
            <a:r>
              <a:rPr lang="en-US" altLang="ko-KR" sz="16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lang="ko-KR" altLang="en-US" sz="16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" name="순서도: 데이터 5">
            <a:extLst>
              <a:ext uri="{FF2B5EF4-FFF2-40B4-BE49-F238E27FC236}">
                <a16:creationId xmlns:a16="http://schemas.microsoft.com/office/drawing/2014/main" id="{7392CF66-ED9E-7FA8-F3DE-901300CBC6E9}"/>
              </a:ext>
            </a:extLst>
          </p:cNvPr>
          <p:cNvSpPr/>
          <p:nvPr/>
        </p:nvSpPr>
        <p:spPr>
          <a:xfrm>
            <a:off x="297106" y="4665766"/>
            <a:ext cx="3662644" cy="81309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effectLst/>
              </a:rPr>
              <a:t>"</a:t>
            </a:r>
            <a:r>
              <a:rPr lang="ko-KR" altLang="en-US" sz="1600" dirty="0">
                <a:solidFill>
                  <a:schemeClr val="bg1"/>
                </a:solidFill>
                <a:effectLst/>
                <a:latin typeface="Menlo-Regular" panose="020B0609030804020204" pitchFamily="49" charset="0"/>
              </a:rPr>
              <a:t>사무실의 세로 길이를 입력하세요</a:t>
            </a:r>
            <a:r>
              <a:rPr lang="en-US" altLang="ko-KR" sz="1600" dirty="0">
                <a:solidFill>
                  <a:schemeClr val="bg1"/>
                </a:solidFill>
                <a:effectLst/>
              </a:rPr>
              <a:t>: ”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문장 출력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D7E261F-F83F-6FAE-9AEA-0C43255A153A}"/>
              </a:ext>
            </a:extLst>
          </p:cNvPr>
          <p:cNvCxnSpPr>
            <a:stCxn id="5" idx="4"/>
            <a:endCxn id="6" idx="1"/>
          </p:cNvCxnSpPr>
          <p:nvPr/>
        </p:nvCxnSpPr>
        <p:spPr>
          <a:xfrm>
            <a:off x="2128428" y="3141568"/>
            <a:ext cx="0" cy="35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0C701C3-20A2-FD5B-8F68-4D000ECDD6DE}"/>
              </a:ext>
            </a:extLst>
          </p:cNvPr>
          <p:cNvCxnSpPr>
            <a:stCxn id="6" idx="4"/>
            <a:endCxn id="7" idx="1"/>
          </p:cNvCxnSpPr>
          <p:nvPr/>
        </p:nvCxnSpPr>
        <p:spPr>
          <a:xfrm>
            <a:off x="2128428" y="4310214"/>
            <a:ext cx="0" cy="35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33D3BE5-05E6-D14E-2D1D-2E5D28521560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128428" y="1972922"/>
            <a:ext cx="0" cy="35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데이터 3">
            <a:extLst>
              <a:ext uri="{FF2B5EF4-FFF2-40B4-BE49-F238E27FC236}">
                <a16:creationId xmlns:a16="http://schemas.microsoft.com/office/drawing/2014/main" id="{D60E640E-5C3E-2878-18CD-F8DAD76FFB23}"/>
              </a:ext>
            </a:extLst>
          </p:cNvPr>
          <p:cNvSpPr/>
          <p:nvPr/>
        </p:nvSpPr>
        <p:spPr>
          <a:xfrm>
            <a:off x="297106" y="5833764"/>
            <a:ext cx="3662644" cy="81309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Col(</a:t>
            </a:r>
            <a:r>
              <a:rPr lang="ko-KR" altLang="en-US" sz="16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세로 길이 변수</a:t>
            </a:r>
            <a:r>
              <a:rPr lang="en-US" altLang="ko-KR" sz="16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lang="ko-KR" altLang="en-US" sz="16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에 실수를 입력 받는다</a:t>
            </a:r>
            <a:r>
              <a:rPr lang="en-US" altLang="ko-KR" sz="16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lang="ko-KR" altLang="en-US" sz="16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1" name="순서도: 데이터 4">
            <a:extLst>
              <a:ext uri="{FF2B5EF4-FFF2-40B4-BE49-F238E27FC236}">
                <a16:creationId xmlns:a16="http://schemas.microsoft.com/office/drawing/2014/main" id="{FFD4B3F2-8730-F857-0F7A-EB1FCB66E2D3}"/>
              </a:ext>
            </a:extLst>
          </p:cNvPr>
          <p:cNvSpPr/>
          <p:nvPr/>
        </p:nvSpPr>
        <p:spPr>
          <a:xfrm>
            <a:off x="4464852" y="119433"/>
            <a:ext cx="3662644" cy="81309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effectLst/>
              </a:rPr>
              <a:t>"</a:t>
            </a:r>
            <a:r>
              <a:rPr lang="ko-KR" altLang="en-US" sz="1600" dirty="0">
                <a:solidFill>
                  <a:schemeClr val="bg1"/>
                </a:solidFill>
                <a:effectLst/>
                <a:latin typeface="Menlo-Regular" panose="020B0609030804020204" pitchFamily="49" charset="0"/>
              </a:rPr>
              <a:t>사무실의 높이를 입력하세요</a:t>
            </a:r>
            <a:r>
              <a:rPr lang="en-US" altLang="ko-KR" sz="1600" dirty="0">
                <a:solidFill>
                  <a:schemeClr val="bg1"/>
                </a:solidFill>
                <a:effectLst/>
              </a:rPr>
              <a:t>: ”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문장 출력</a:t>
            </a:r>
            <a:endParaRPr lang="ko-KR" altLang="en-US" sz="16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17BED5B-D757-5338-2654-19414BC7107A}"/>
              </a:ext>
            </a:extLst>
          </p:cNvPr>
          <p:cNvCxnSpPr>
            <a:cxnSpLocks/>
            <a:stCxn id="4" idx="2"/>
            <a:endCxn id="52" idx="0"/>
          </p:cNvCxnSpPr>
          <p:nvPr/>
        </p:nvCxnSpPr>
        <p:spPr>
          <a:xfrm flipH="1">
            <a:off x="2124462" y="702785"/>
            <a:ext cx="3966" cy="456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76B556D-B2B3-936A-E9DB-25831203500F}"/>
              </a:ext>
            </a:extLst>
          </p:cNvPr>
          <p:cNvCxnSpPr>
            <a:cxnSpLocks/>
            <a:stCxn id="7" idx="4"/>
            <a:endCxn id="20" idx="1"/>
          </p:cNvCxnSpPr>
          <p:nvPr/>
        </p:nvCxnSpPr>
        <p:spPr>
          <a:xfrm>
            <a:off x="2128428" y="5478860"/>
            <a:ext cx="0" cy="354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순서도: 데이터 3">
            <a:extLst>
              <a:ext uri="{FF2B5EF4-FFF2-40B4-BE49-F238E27FC236}">
                <a16:creationId xmlns:a16="http://schemas.microsoft.com/office/drawing/2014/main" id="{4920657C-277B-6862-CEED-3A69E3D2AE2E}"/>
              </a:ext>
            </a:extLst>
          </p:cNvPr>
          <p:cNvSpPr/>
          <p:nvPr/>
        </p:nvSpPr>
        <p:spPr>
          <a:xfrm>
            <a:off x="4264678" y="2354735"/>
            <a:ext cx="3662644" cy="81309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effectLst/>
                <a:latin typeface="Menlo-Regular" panose="020B0609030804020204" pitchFamily="49" charset="0"/>
              </a:rPr>
              <a:t>“</a:t>
            </a:r>
            <a:r>
              <a:rPr lang="ko-KR" altLang="en-US" sz="1600" dirty="0">
                <a:solidFill>
                  <a:schemeClr val="bg1"/>
                </a:solidFill>
                <a:effectLst/>
                <a:latin typeface="Menlo-Regular" panose="020B0609030804020204" pitchFamily="49" charset="0"/>
              </a:rPr>
              <a:t>가로</a:t>
            </a:r>
            <a:r>
              <a:rPr lang="en-US" altLang="ko-KR" sz="1600" dirty="0">
                <a:solidFill>
                  <a:schemeClr val="bg1"/>
                </a:solidFill>
                <a:effectLst/>
                <a:latin typeface="Menlo-Regular" panose="020B0609030804020204" pitchFamily="49" charset="0"/>
              </a:rPr>
              <a:t>:</a:t>
            </a:r>
            <a:r>
              <a:rPr lang="ko-KR" altLang="en-US" sz="1600" dirty="0">
                <a:solidFill>
                  <a:schemeClr val="bg1"/>
                </a:solidFill>
                <a:effectLst/>
                <a:latin typeface="Menlo-Regular" panose="020B0609030804020204" pitchFamily="49" charset="0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effectLst/>
              </a:rPr>
              <a:t>”</a:t>
            </a:r>
            <a:r>
              <a:rPr lang="ko-KR" altLang="en-US" sz="1600" dirty="0">
                <a:solidFill>
                  <a:schemeClr val="bg1"/>
                </a:solidFill>
                <a:effectLst/>
              </a:rPr>
              <a:t>와 </a:t>
            </a:r>
            <a:r>
              <a:rPr lang="en-US" altLang="ko-KR" sz="1600" dirty="0">
                <a:solidFill>
                  <a:schemeClr val="bg1"/>
                </a:solidFill>
                <a:effectLst/>
              </a:rPr>
              <a:t>row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출력</a:t>
            </a:r>
          </a:p>
        </p:txBody>
      </p:sp>
      <p:sp>
        <p:nvSpPr>
          <p:cNvPr id="27" name="순서도: 데이터 4">
            <a:extLst>
              <a:ext uri="{FF2B5EF4-FFF2-40B4-BE49-F238E27FC236}">
                <a16:creationId xmlns:a16="http://schemas.microsoft.com/office/drawing/2014/main" id="{98EA6F49-20FC-D44F-C013-58E60668FFF3}"/>
              </a:ext>
            </a:extLst>
          </p:cNvPr>
          <p:cNvSpPr/>
          <p:nvPr/>
        </p:nvSpPr>
        <p:spPr>
          <a:xfrm>
            <a:off x="4264678" y="3523381"/>
            <a:ext cx="3662644" cy="81309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effectLst/>
                <a:latin typeface="Menlo-Regular" panose="020B0609030804020204" pitchFamily="49" charset="0"/>
              </a:rPr>
              <a:t>“</a:t>
            </a:r>
            <a:r>
              <a:rPr lang="ko-KR" altLang="en-US" sz="1600" dirty="0">
                <a:solidFill>
                  <a:schemeClr val="bg1"/>
                </a:solidFill>
                <a:effectLst/>
                <a:latin typeface="Menlo-Regular" panose="020B0609030804020204" pitchFamily="49" charset="0"/>
              </a:rPr>
              <a:t>세로</a:t>
            </a:r>
            <a:r>
              <a:rPr lang="en-US" altLang="ko-KR" sz="1600" dirty="0">
                <a:solidFill>
                  <a:schemeClr val="bg1"/>
                </a:solidFill>
                <a:effectLst/>
                <a:latin typeface="Menlo-Regular" panose="020B0609030804020204" pitchFamily="49" charset="0"/>
              </a:rPr>
              <a:t>:</a:t>
            </a:r>
            <a:r>
              <a:rPr lang="ko-KR" altLang="en-US" sz="1600" dirty="0">
                <a:solidFill>
                  <a:schemeClr val="bg1"/>
                </a:solidFill>
                <a:effectLst/>
                <a:latin typeface="Menlo-Regular" panose="020B0609030804020204" pitchFamily="49" charset="0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effectLst/>
              </a:rPr>
              <a:t>”</a:t>
            </a:r>
            <a:r>
              <a:rPr lang="ko-KR" altLang="en-US" sz="1600" dirty="0">
                <a:solidFill>
                  <a:schemeClr val="bg1"/>
                </a:solidFill>
                <a:effectLst/>
              </a:rPr>
              <a:t>와 </a:t>
            </a:r>
            <a:r>
              <a:rPr lang="en-US" altLang="ko-KR" sz="1600" dirty="0">
                <a:solidFill>
                  <a:schemeClr val="bg1"/>
                </a:solidFill>
                <a:effectLst/>
              </a:rPr>
              <a:t>col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출력</a:t>
            </a:r>
          </a:p>
        </p:txBody>
      </p:sp>
      <p:sp>
        <p:nvSpPr>
          <p:cNvPr id="28" name="순서도: 데이터 5">
            <a:extLst>
              <a:ext uri="{FF2B5EF4-FFF2-40B4-BE49-F238E27FC236}">
                <a16:creationId xmlns:a16="http://schemas.microsoft.com/office/drawing/2014/main" id="{EFFB8AF1-6A0F-AF77-F898-C789206BBF30}"/>
              </a:ext>
            </a:extLst>
          </p:cNvPr>
          <p:cNvSpPr/>
          <p:nvPr/>
        </p:nvSpPr>
        <p:spPr>
          <a:xfrm>
            <a:off x="4264678" y="4692027"/>
            <a:ext cx="3662644" cy="81309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effectLst/>
                <a:latin typeface="Menlo-Regular" panose="020B0609030804020204" pitchFamily="49" charset="0"/>
              </a:rPr>
              <a:t>“</a:t>
            </a:r>
            <a:r>
              <a:rPr lang="ko-KR" altLang="en-US" sz="1600" dirty="0">
                <a:solidFill>
                  <a:schemeClr val="bg1"/>
                </a:solidFill>
                <a:effectLst/>
                <a:latin typeface="Menlo-Regular" panose="020B0609030804020204" pitchFamily="49" charset="0"/>
              </a:rPr>
              <a:t>높이</a:t>
            </a:r>
            <a:r>
              <a:rPr lang="en-US" altLang="ko-KR" sz="1600" dirty="0">
                <a:solidFill>
                  <a:schemeClr val="bg1"/>
                </a:solidFill>
                <a:effectLst/>
                <a:latin typeface="Menlo-Regular" panose="020B0609030804020204" pitchFamily="49" charset="0"/>
              </a:rPr>
              <a:t>:</a:t>
            </a:r>
            <a:r>
              <a:rPr lang="ko-KR" altLang="en-US" sz="1600" dirty="0">
                <a:solidFill>
                  <a:schemeClr val="bg1"/>
                </a:solidFill>
                <a:effectLst/>
                <a:latin typeface="Menlo-Regular" panose="020B0609030804020204" pitchFamily="49" charset="0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effectLst/>
              </a:rPr>
              <a:t>”</a:t>
            </a:r>
            <a:r>
              <a:rPr lang="ko-KR" altLang="en-US" sz="1600" dirty="0">
                <a:solidFill>
                  <a:schemeClr val="bg1"/>
                </a:solidFill>
                <a:effectLst/>
              </a:rPr>
              <a:t>와 </a:t>
            </a:r>
            <a:r>
              <a:rPr lang="en-US" altLang="ko-KR" sz="1600" dirty="0" err="1">
                <a:solidFill>
                  <a:schemeClr val="bg1"/>
                </a:solidFill>
              </a:rPr>
              <a:t>hei</a:t>
            </a:r>
            <a:endParaRPr lang="en-US" altLang="ko-KR" sz="1600" dirty="0">
              <a:solidFill>
                <a:schemeClr val="bg1"/>
              </a:solidFill>
              <a:effectLst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출력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93CE54F-CC24-E937-429A-75CE68CB0753}"/>
              </a:ext>
            </a:extLst>
          </p:cNvPr>
          <p:cNvCxnSpPr>
            <a:stCxn id="26" idx="4"/>
            <a:endCxn id="27" idx="1"/>
          </p:cNvCxnSpPr>
          <p:nvPr/>
        </p:nvCxnSpPr>
        <p:spPr>
          <a:xfrm>
            <a:off x="6096000" y="3167829"/>
            <a:ext cx="0" cy="35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9232861-F806-A70E-FAC3-691B5022B9B3}"/>
              </a:ext>
            </a:extLst>
          </p:cNvPr>
          <p:cNvCxnSpPr>
            <a:stCxn id="27" idx="4"/>
            <a:endCxn id="28" idx="1"/>
          </p:cNvCxnSpPr>
          <p:nvPr/>
        </p:nvCxnSpPr>
        <p:spPr>
          <a:xfrm>
            <a:off x="6096000" y="4336475"/>
            <a:ext cx="0" cy="35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9811559-1D33-4096-D8B5-632CA0694EA5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6096000" y="1999183"/>
            <a:ext cx="0" cy="35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데이터 3">
            <a:extLst>
              <a:ext uri="{FF2B5EF4-FFF2-40B4-BE49-F238E27FC236}">
                <a16:creationId xmlns:a16="http://schemas.microsoft.com/office/drawing/2014/main" id="{EA9FD7CF-D963-F47C-82F0-C2270245244B}"/>
              </a:ext>
            </a:extLst>
          </p:cNvPr>
          <p:cNvSpPr/>
          <p:nvPr/>
        </p:nvSpPr>
        <p:spPr>
          <a:xfrm>
            <a:off x="4264678" y="5860025"/>
            <a:ext cx="3662644" cy="81309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“</a:t>
            </a:r>
            <a:r>
              <a:rPr lang="ko-KR" altLang="en-US" sz="16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총 면적</a:t>
            </a:r>
            <a:r>
              <a:rPr lang="en-US" altLang="ko-KR" sz="16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lang="ko-KR" altLang="en-US" sz="16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”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출력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6C22CDD-38D7-6818-302B-297087D35A08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10111282" y="146194"/>
            <a:ext cx="0" cy="606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3306A5C-1C44-2FC7-6A99-67AF2A5ED472}"/>
              </a:ext>
            </a:extLst>
          </p:cNvPr>
          <p:cNvCxnSpPr>
            <a:cxnSpLocks/>
            <a:stCxn id="28" idx="4"/>
            <a:endCxn id="32" idx="1"/>
          </p:cNvCxnSpPr>
          <p:nvPr/>
        </p:nvCxnSpPr>
        <p:spPr>
          <a:xfrm>
            <a:off x="6096000" y="5505121"/>
            <a:ext cx="0" cy="354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66E112E-3DE1-2285-692D-77F5ABD24B89}"/>
              </a:ext>
            </a:extLst>
          </p:cNvPr>
          <p:cNvSpPr/>
          <p:nvPr/>
        </p:nvSpPr>
        <p:spPr>
          <a:xfrm>
            <a:off x="8279962" y="752633"/>
            <a:ext cx="3662639" cy="813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row * col + 2 * (col * </a:t>
            </a:r>
            <a:r>
              <a:rPr kumimoji="1" lang="en-US" altLang="ko-Kore-KR" dirty="0" err="1"/>
              <a:t>hei</a:t>
            </a:r>
            <a:r>
              <a:rPr kumimoji="1" lang="en-US" altLang="ko-Kore-KR" dirty="0"/>
              <a:t> + row * </a:t>
            </a:r>
            <a:r>
              <a:rPr kumimoji="1" lang="en-US" altLang="ko-Kore-KR" dirty="0" err="1"/>
              <a:t>hei</a:t>
            </a:r>
            <a:r>
              <a:rPr kumimoji="1" lang="en-US" altLang="ko-Kore-KR" dirty="0"/>
              <a:t>) </a:t>
            </a:r>
            <a:r>
              <a:rPr kumimoji="1" lang="ko-KR" altLang="en-US" dirty="0"/>
              <a:t>계산</a:t>
            </a:r>
            <a:endParaRPr kumimoji="1" lang="ko-Kore-KR" altLang="en-US" dirty="0"/>
          </a:p>
        </p:txBody>
      </p:sp>
      <p:sp>
        <p:nvSpPr>
          <p:cNvPr id="38" name="순서도: 데이터 3">
            <a:extLst>
              <a:ext uri="{FF2B5EF4-FFF2-40B4-BE49-F238E27FC236}">
                <a16:creationId xmlns:a16="http://schemas.microsoft.com/office/drawing/2014/main" id="{6CA99CD6-8917-E5F3-CAFF-1EC6DCA26ABB}"/>
              </a:ext>
            </a:extLst>
          </p:cNvPr>
          <p:cNvSpPr/>
          <p:nvPr/>
        </p:nvSpPr>
        <p:spPr>
          <a:xfrm>
            <a:off x="8236214" y="1924528"/>
            <a:ext cx="3662644" cy="81309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“</a:t>
            </a:r>
            <a:r>
              <a:rPr lang="ko-KR" altLang="en-US" sz="16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페인트 통수</a:t>
            </a:r>
            <a:r>
              <a:rPr lang="en-US" altLang="ko-KR" sz="16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lang="ko-KR" altLang="en-US" sz="16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”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출력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9463EAF-C764-9FFA-2C3D-2B8F502730D7}"/>
              </a:ext>
            </a:extLst>
          </p:cNvPr>
          <p:cNvCxnSpPr>
            <a:cxnSpLocks/>
            <a:stCxn id="38" idx="4"/>
            <a:endCxn id="40" idx="0"/>
          </p:cNvCxnSpPr>
          <p:nvPr/>
        </p:nvCxnSpPr>
        <p:spPr>
          <a:xfrm flipH="1">
            <a:off x="10063570" y="2737622"/>
            <a:ext cx="3966" cy="35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5A850D9-C1BA-C6A0-B73B-8187673847AC}"/>
              </a:ext>
            </a:extLst>
          </p:cNvPr>
          <p:cNvSpPr/>
          <p:nvPr/>
        </p:nvSpPr>
        <p:spPr>
          <a:xfrm>
            <a:off x="8232250" y="3093174"/>
            <a:ext cx="3662639" cy="813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(</a:t>
            </a:r>
            <a:r>
              <a:rPr kumimoji="1" lang="en-US" altLang="ko-Kore-KR" dirty="0"/>
              <a:t>row * col + 2 * (col * </a:t>
            </a:r>
            <a:r>
              <a:rPr kumimoji="1" lang="en-US" altLang="ko-Kore-KR" dirty="0" err="1"/>
              <a:t>hei</a:t>
            </a:r>
            <a:r>
              <a:rPr kumimoji="1" lang="en-US" altLang="ko-Kore-KR" dirty="0"/>
              <a:t> + row * </a:t>
            </a:r>
            <a:r>
              <a:rPr kumimoji="1" lang="en-US" altLang="ko-Kore-KR" dirty="0" err="1"/>
              <a:t>hei</a:t>
            </a:r>
            <a:r>
              <a:rPr kumimoji="1" lang="en-US" altLang="ko-Kore-KR" dirty="0"/>
              <a:t>)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/</a:t>
            </a:r>
            <a:r>
              <a:rPr kumimoji="1" lang="ko-KR" altLang="en-US" dirty="0"/>
              <a:t> </a:t>
            </a:r>
            <a:r>
              <a:rPr kumimoji="1" lang="en-US" altLang="ko-KR" dirty="0"/>
              <a:t>500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계산</a:t>
            </a:r>
            <a:endParaRPr kumimoji="1" lang="ko-Kore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28BD3D4-0A02-0D4C-00D4-2FEA857D75E9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10063570" y="1568976"/>
            <a:ext cx="3966" cy="35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수행의 시작/종료 44">
            <a:extLst>
              <a:ext uri="{FF2B5EF4-FFF2-40B4-BE49-F238E27FC236}">
                <a16:creationId xmlns:a16="http://schemas.microsoft.com/office/drawing/2014/main" id="{617B773E-5F0E-5E48-02AF-9A9626E6721A}"/>
              </a:ext>
            </a:extLst>
          </p:cNvPr>
          <p:cNvSpPr/>
          <p:nvPr/>
        </p:nvSpPr>
        <p:spPr>
          <a:xfrm>
            <a:off x="8971590" y="4261820"/>
            <a:ext cx="2183958" cy="55659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6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끝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CB7E03B-4348-E273-B12C-11BC50853BF7}"/>
              </a:ext>
            </a:extLst>
          </p:cNvPr>
          <p:cNvCxnSpPr>
            <a:cxnSpLocks/>
            <a:stCxn id="40" idx="2"/>
            <a:endCxn id="45" idx="0"/>
          </p:cNvCxnSpPr>
          <p:nvPr/>
        </p:nvCxnSpPr>
        <p:spPr>
          <a:xfrm flipH="1">
            <a:off x="10063569" y="3906268"/>
            <a:ext cx="1" cy="35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순서도: 데이터 3">
            <a:extLst>
              <a:ext uri="{FF2B5EF4-FFF2-40B4-BE49-F238E27FC236}">
                <a16:creationId xmlns:a16="http://schemas.microsoft.com/office/drawing/2014/main" id="{E64F168B-D182-3361-F66F-EC19343C4299}"/>
              </a:ext>
            </a:extLst>
          </p:cNvPr>
          <p:cNvSpPr/>
          <p:nvPr/>
        </p:nvSpPr>
        <p:spPr>
          <a:xfrm>
            <a:off x="4312386" y="1237084"/>
            <a:ext cx="3662644" cy="81309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hei</a:t>
            </a:r>
            <a:r>
              <a:rPr lang="en-US" altLang="ko-KR" sz="16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높이 길이 변수</a:t>
            </a:r>
            <a:r>
              <a:rPr lang="en-US" altLang="ko-KR" sz="16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lang="ko-KR" altLang="en-US" sz="16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에 실수를 입력 받는다</a:t>
            </a:r>
            <a:r>
              <a:rPr lang="en-US" altLang="ko-KR" sz="16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lang="ko-KR" altLang="en-US" sz="16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CB3CA5D-7212-1A72-253F-AAACDC323664}"/>
              </a:ext>
            </a:extLst>
          </p:cNvPr>
          <p:cNvSpPr/>
          <p:nvPr/>
        </p:nvSpPr>
        <p:spPr>
          <a:xfrm>
            <a:off x="293142" y="1159180"/>
            <a:ext cx="3662639" cy="813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Row = 0;</a:t>
            </a:r>
          </a:p>
          <a:p>
            <a:pPr algn="ctr"/>
            <a:r>
              <a:rPr kumimoji="1" lang="en-US" altLang="ko-Kore-KR" dirty="0"/>
              <a:t>Col = 0;</a:t>
            </a:r>
          </a:p>
          <a:p>
            <a:pPr algn="ctr"/>
            <a:r>
              <a:rPr kumimoji="1" lang="en-US" altLang="ko-Kore-KR" dirty="0" err="1"/>
              <a:t>Hei</a:t>
            </a:r>
            <a:r>
              <a:rPr kumimoji="1" lang="en-US" altLang="ko-Kore-KR" dirty="0"/>
              <a:t> = 0;</a:t>
            </a:r>
            <a:endParaRPr kumimoji="1" lang="ko-Kore-KR" altLang="en-US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254F112-17B5-3E96-5468-C042577BED0A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6143708" y="957700"/>
            <a:ext cx="0" cy="279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518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수행의 시작/종료 3">
            <a:extLst>
              <a:ext uri="{FF2B5EF4-FFF2-40B4-BE49-F238E27FC236}">
                <a16:creationId xmlns:a16="http://schemas.microsoft.com/office/drawing/2014/main" id="{14B3CB90-2AB6-D628-BD12-45173A8904E2}"/>
              </a:ext>
            </a:extLst>
          </p:cNvPr>
          <p:cNvSpPr/>
          <p:nvPr/>
        </p:nvSpPr>
        <p:spPr>
          <a:xfrm>
            <a:off x="1036449" y="146194"/>
            <a:ext cx="2183958" cy="55659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6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시작</a:t>
            </a:r>
          </a:p>
        </p:txBody>
      </p:sp>
      <p:sp>
        <p:nvSpPr>
          <p:cNvPr id="5" name="순서도: 데이터 3">
            <a:extLst>
              <a:ext uri="{FF2B5EF4-FFF2-40B4-BE49-F238E27FC236}">
                <a16:creationId xmlns:a16="http://schemas.microsoft.com/office/drawing/2014/main" id="{1A8713D5-B311-B141-860A-9CCAA0FE33FF}"/>
              </a:ext>
            </a:extLst>
          </p:cNvPr>
          <p:cNvSpPr/>
          <p:nvPr/>
        </p:nvSpPr>
        <p:spPr>
          <a:xfrm>
            <a:off x="297106" y="2328474"/>
            <a:ext cx="3662644" cy="81309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effectLst/>
              </a:rPr>
              <a:t>""</a:t>
            </a:r>
            <a:r>
              <a:rPr lang="ko-KR" altLang="en-US" sz="1600" dirty="0">
                <a:solidFill>
                  <a:schemeClr val="bg1"/>
                </a:solidFill>
                <a:effectLst/>
                <a:latin typeface="Menlo-Regular" panose="020B0609030804020204" pitchFamily="49" charset="0"/>
              </a:rPr>
              <a:t>물건의 가격</a:t>
            </a:r>
            <a:r>
              <a:rPr lang="en-US" altLang="ko-KR" sz="1600" dirty="0">
                <a:solidFill>
                  <a:schemeClr val="bg1"/>
                </a:solidFill>
                <a:effectLst/>
              </a:rPr>
              <a:t>&lt;1,000</a:t>
            </a:r>
            <a:r>
              <a:rPr lang="ko-KR" altLang="en-US" sz="1600" dirty="0">
                <a:solidFill>
                  <a:schemeClr val="bg1"/>
                </a:solidFill>
                <a:effectLst/>
                <a:latin typeface="Menlo-Regular" panose="020B0609030804020204" pitchFamily="49" charset="0"/>
              </a:rPr>
              <a:t>원 이하</a:t>
            </a:r>
            <a:r>
              <a:rPr lang="en-US" altLang="ko-KR" sz="1600" dirty="0">
                <a:solidFill>
                  <a:schemeClr val="bg1"/>
                </a:solidFill>
                <a:effectLst/>
              </a:rPr>
              <a:t>&gt;</a:t>
            </a:r>
            <a:r>
              <a:rPr lang="ko-KR" altLang="en-US" sz="1600" dirty="0">
                <a:solidFill>
                  <a:schemeClr val="bg1"/>
                </a:solidFill>
                <a:effectLst/>
                <a:latin typeface="Menlo-Regular" panose="020B0609030804020204" pitchFamily="49" charset="0"/>
              </a:rPr>
              <a:t>을 입력하세요</a:t>
            </a:r>
            <a:r>
              <a:rPr lang="en-US" altLang="ko-KR" sz="1600" dirty="0">
                <a:solidFill>
                  <a:schemeClr val="bg1"/>
                </a:solidFill>
                <a:effectLst/>
              </a:rPr>
              <a:t>: "”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문장 출력</a:t>
            </a:r>
          </a:p>
        </p:txBody>
      </p:sp>
      <p:sp>
        <p:nvSpPr>
          <p:cNvPr id="6" name="순서도: 데이터 4">
            <a:extLst>
              <a:ext uri="{FF2B5EF4-FFF2-40B4-BE49-F238E27FC236}">
                <a16:creationId xmlns:a16="http://schemas.microsoft.com/office/drawing/2014/main" id="{A2ACE46B-4593-423E-408F-2E69ECD2A60F}"/>
              </a:ext>
            </a:extLst>
          </p:cNvPr>
          <p:cNvSpPr/>
          <p:nvPr/>
        </p:nvSpPr>
        <p:spPr>
          <a:xfrm>
            <a:off x="297106" y="3497120"/>
            <a:ext cx="3662644" cy="81309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price(</a:t>
            </a:r>
            <a:r>
              <a:rPr lang="ko-KR" altLang="en-US" sz="16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가격을 저장할 변수</a:t>
            </a:r>
            <a:r>
              <a:rPr lang="en-US" altLang="ko-KR" sz="16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lang="ko-KR" altLang="en-US" sz="16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에 정수를 입력 받는다</a:t>
            </a:r>
            <a:r>
              <a:rPr lang="en-US" altLang="ko-KR" sz="16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lang="ko-KR" altLang="en-US" sz="16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D7E261F-F83F-6FAE-9AEA-0C43255A153A}"/>
              </a:ext>
            </a:extLst>
          </p:cNvPr>
          <p:cNvCxnSpPr>
            <a:cxnSpLocks/>
            <a:stCxn id="5" idx="4"/>
            <a:endCxn id="6" idx="1"/>
          </p:cNvCxnSpPr>
          <p:nvPr/>
        </p:nvCxnSpPr>
        <p:spPr>
          <a:xfrm>
            <a:off x="2128428" y="3141568"/>
            <a:ext cx="0" cy="35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0C701C3-20A2-FD5B-8F68-4D000ECDD6DE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2128428" y="4310214"/>
            <a:ext cx="0" cy="35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33D3BE5-05E6-D14E-2D1D-2E5D28521560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128428" y="1972922"/>
            <a:ext cx="0" cy="35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데이터 3">
            <a:extLst>
              <a:ext uri="{FF2B5EF4-FFF2-40B4-BE49-F238E27FC236}">
                <a16:creationId xmlns:a16="http://schemas.microsoft.com/office/drawing/2014/main" id="{D60E640E-5C3E-2878-18CD-F8DAD76FFB23}"/>
              </a:ext>
            </a:extLst>
          </p:cNvPr>
          <p:cNvSpPr/>
          <p:nvPr/>
        </p:nvSpPr>
        <p:spPr>
          <a:xfrm>
            <a:off x="297106" y="5833764"/>
            <a:ext cx="3662644" cy="81309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600" dirty="0">
                <a:solidFill>
                  <a:schemeClr val="bg1"/>
                </a:solidFill>
              </a:rPr>
              <a:t>price </a:t>
            </a:r>
            <a:r>
              <a:rPr lang="ko-KR" altLang="en-US" sz="1600" dirty="0">
                <a:solidFill>
                  <a:schemeClr val="bg1"/>
                </a:solidFill>
              </a:rPr>
              <a:t>와</a:t>
            </a:r>
            <a:r>
              <a:rPr lang="en" altLang="ko-Kore-KR" sz="1600" dirty="0">
                <a:solidFill>
                  <a:schemeClr val="bg1"/>
                </a:solidFill>
              </a:rPr>
              <a:t> </a:t>
            </a:r>
            <a:r>
              <a:rPr lang="en" altLang="ko-Kore-KR" sz="1600" dirty="0">
                <a:solidFill>
                  <a:schemeClr val="bg1"/>
                </a:solidFill>
                <a:effectLst/>
              </a:rPr>
              <a:t>"</a:t>
            </a:r>
            <a:r>
              <a:rPr lang="ko-KR" altLang="en-US" sz="1600" dirty="0">
                <a:solidFill>
                  <a:schemeClr val="bg1"/>
                </a:solidFill>
                <a:effectLst/>
                <a:latin typeface="Menlo-Regular" panose="020B0609030804020204" pitchFamily="49" charset="0"/>
              </a:rPr>
              <a:t>원 </a:t>
            </a:r>
            <a:r>
              <a:rPr lang="ko-KR" altLang="en-US" sz="1600" dirty="0" err="1">
                <a:solidFill>
                  <a:schemeClr val="bg1"/>
                </a:solidFill>
                <a:effectLst/>
                <a:latin typeface="Menlo-Regular" panose="020B0609030804020204" pitchFamily="49" charset="0"/>
              </a:rPr>
              <a:t>짜리</a:t>
            </a:r>
            <a:r>
              <a:rPr lang="ko-KR" altLang="en-US" sz="1600" dirty="0">
                <a:solidFill>
                  <a:schemeClr val="bg1"/>
                </a:solidFill>
                <a:effectLst/>
                <a:latin typeface="Menlo-Regular" panose="020B0609030804020204" pitchFamily="49" charset="0"/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  <a:effectLst/>
                <a:latin typeface="Menlo-Regular" panose="020B0609030804020204" pitchFamily="49" charset="0"/>
              </a:rPr>
              <a:t>뭄건을</a:t>
            </a:r>
            <a:r>
              <a:rPr lang="ko-KR" altLang="en-US" sz="1600" dirty="0">
                <a:solidFill>
                  <a:schemeClr val="bg1"/>
                </a:solidFill>
                <a:effectLst/>
                <a:latin typeface="Menlo-Regular" panose="020B0609030804020204" pitchFamily="49" charset="0"/>
              </a:rPr>
              <a:t> 샀고</a:t>
            </a:r>
            <a:r>
              <a:rPr lang="ko-KR" altLang="en-US" sz="1600" dirty="0">
                <a:solidFill>
                  <a:schemeClr val="bg1"/>
                </a:solidFill>
                <a:effectLst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effectLst/>
              </a:rPr>
              <a:t>1,000</a:t>
            </a:r>
            <a:r>
              <a:rPr lang="ko-KR" altLang="en-US" sz="1600" dirty="0">
                <a:solidFill>
                  <a:schemeClr val="bg1"/>
                </a:solidFill>
                <a:effectLst/>
                <a:latin typeface="Menlo-Regular" panose="020B0609030804020204" pitchFamily="49" charset="0"/>
              </a:rPr>
              <a:t>원을 내셨습니다</a:t>
            </a:r>
            <a:r>
              <a:rPr lang="en-US" altLang="ko-KR" sz="1600" dirty="0">
                <a:solidFill>
                  <a:schemeClr val="bg1"/>
                </a:solidFill>
                <a:effectLst/>
              </a:rPr>
              <a:t>.＂</a:t>
            </a:r>
            <a:r>
              <a:rPr lang="ko-KR" altLang="en-US" sz="1600" dirty="0">
                <a:solidFill>
                  <a:schemeClr val="bg1"/>
                </a:solidFill>
                <a:effectLst/>
              </a:rPr>
              <a:t> 출력</a:t>
            </a:r>
            <a:endParaRPr lang="ko-KR" altLang="en-US" sz="16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1" name="순서도: 데이터 4">
            <a:extLst>
              <a:ext uri="{FF2B5EF4-FFF2-40B4-BE49-F238E27FC236}">
                <a16:creationId xmlns:a16="http://schemas.microsoft.com/office/drawing/2014/main" id="{FFD4B3F2-8730-F857-0F7A-EB1FCB66E2D3}"/>
              </a:ext>
            </a:extLst>
          </p:cNvPr>
          <p:cNvSpPr/>
          <p:nvPr/>
        </p:nvSpPr>
        <p:spPr>
          <a:xfrm>
            <a:off x="4464852" y="119433"/>
            <a:ext cx="3662644" cy="81309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effectLst/>
              </a:rPr>
              <a:t>"</a:t>
            </a:r>
            <a:r>
              <a:rPr lang="ko-KR" altLang="en-US" sz="1600" dirty="0">
                <a:solidFill>
                  <a:schemeClr val="bg1"/>
                </a:solidFill>
                <a:effectLst/>
                <a:latin typeface="Menlo-Regular" panose="020B0609030804020204" pitchFamily="49" charset="0"/>
              </a:rPr>
              <a:t>거스름돈은</a:t>
            </a:r>
            <a:r>
              <a:rPr lang="ko-KR" altLang="en-US" sz="1600" dirty="0">
                <a:solidFill>
                  <a:schemeClr val="bg1"/>
                </a:solidFill>
                <a:effectLst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effectLst/>
              </a:rPr>
              <a:t>”,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" altLang="ko-Kore-KR" sz="1600" dirty="0">
                <a:solidFill>
                  <a:schemeClr val="bg1"/>
                </a:solidFill>
              </a:rPr>
              <a:t>left </a:t>
            </a:r>
            <a:r>
              <a:rPr lang="ko-KR" altLang="en-US" sz="1600" dirty="0">
                <a:solidFill>
                  <a:schemeClr val="bg1"/>
                </a:solidFill>
              </a:rPr>
              <a:t>의 값</a:t>
            </a:r>
            <a:r>
              <a:rPr lang="en-US" altLang="ko-KR" sz="1600" dirty="0">
                <a:solidFill>
                  <a:schemeClr val="bg1"/>
                </a:solidFill>
              </a:rPr>
              <a:t>,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en" altLang="ko-Kore-KR" sz="1600" dirty="0">
                <a:solidFill>
                  <a:schemeClr val="bg1"/>
                </a:solidFill>
              </a:rPr>
              <a:t> </a:t>
            </a:r>
            <a:r>
              <a:rPr lang="en" altLang="ko-Kore-KR" sz="1600" dirty="0">
                <a:solidFill>
                  <a:schemeClr val="bg1"/>
                </a:solidFill>
                <a:effectLst/>
              </a:rPr>
              <a:t>"</a:t>
            </a:r>
            <a:r>
              <a:rPr lang="ko-KR" altLang="en-US" sz="1600" dirty="0">
                <a:solidFill>
                  <a:schemeClr val="bg1"/>
                </a:solidFill>
                <a:effectLst/>
                <a:latin typeface="Menlo-Regular" panose="020B0609030804020204" pitchFamily="49" charset="0"/>
              </a:rPr>
              <a:t>원입니다</a:t>
            </a:r>
            <a:r>
              <a:rPr lang="en-US" altLang="ko-KR" sz="1600" dirty="0">
                <a:solidFill>
                  <a:schemeClr val="bg1"/>
                </a:solidFill>
                <a:effectLst/>
              </a:rPr>
              <a:t>.＂</a:t>
            </a:r>
            <a:r>
              <a:rPr lang="ko-KR" altLang="en-US" sz="1600" dirty="0">
                <a:solidFill>
                  <a:schemeClr val="bg1"/>
                </a:solidFill>
                <a:effectLst/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문장 출력</a:t>
            </a:r>
            <a:endParaRPr lang="ko-KR" altLang="en-US" sz="16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17BED5B-D757-5338-2654-19414BC7107A}"/>
              </a:ext>
            </a:extLst>
          </p:cNvPr>
          <p:cNvCxnSpPr>
            <a:cxnSpLocks/>
            <a:stCxn id="4" idx="2"/>
            <a:endCxn id="52" idx="0"/>
          </p:cNvCxnSpPr>
          <p:nvPr/>
        </p:nvCxnSpPr>
        <p:spPr>
          <a:xfrm flipH="1">
            <a:off x="2124462" y="702785"/>
            <a:ext cx="3966" cy="456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76B556D-B2B3-936A-E9DB-25831203500F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128428" y="5478860"/>
            <a:ext cx="0" cy="354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9811559-1D33-4096-D8B5-632CA0694EA5}"/>
              </a:ext>
            </a:extLst>
          </p:cNvPr>
          <p:cNvCxnSpPr>
            <a:cxnSpLocks/>
          </p:cNvCxnSpPr>
          <p:nvPr/>
        </p:nvCxnSpPr>
        <p:spPr>
          <a:xfrm>
            <a:off x="6096000" y="1999183"/>
            <a:ext cx="0" cy="35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6C22CDD-38D7-6818-302B-297087D35A08}"/>
              </a:ext>
            </a:extLst>
          </p:cNvPr>
          <p:cNvCxnSpPr>
            <a:cxnSpLocks/>
          </p:cNvCxnSpPr>
          <p:nvPr/>
        </p:nvCxnSpPr>
        <p:spPr>
          <a:xfrm>
            <a:off x="6096000" y="5033993"/>
            <a:ext cx="0" cy="606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66E112E-3DE1-2285-692D-77F5ABD24B89}"/>
              </a:ext>
            </a:extLst>
          </p:cNvPr>
          <p:cNvSpPr/>
          <p:nvPr/>
        </p:nvSpPr>
        <p:spPr>
          <a:xfrm>
            <a:off x="4312391" y="5659837"/>
            <a:ext cx="3662639" cy="813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dirty="0" err="1">
                <a:solidFill>
                  <a:schemeClr val="bg1"/>
                </a:solidFill>
              </a:rPr>
              <a:t>how_much</a:t>
            </a:r>
            <a:r>
              <a:rPr lang="en" altLang="ko-Kore-KR" dirty="0">
                <a:solidFill>
                  <a:schemeClr val="bg1"/>
                </a:solidFill>
              </a:rPr>
              <a:t> = left / list[</a:t>
            </a:r>
            <a:r>
              <a:rPr lang="en" altLang="ko-Kore-KR" dirty="0" err="1">
                <a:solidFill>
                  <a:schemeClr val="bg1"/>
                </a:solidFill>
              </a:rPr>
              <a:t>i</a:t>
            </a:r>
            <a:r>
              <a:rPr lang="en" altLang="ko-Kore-KR" dirty="0">
                <a:solidFill>
                  <a:schemeClr val="bg1"/>
                </a:solidFill>
              </a:rPr>
              <a:t>]</a:t>
            </a:r>
            <a:r>
              <a:rPr lang="en" altLang="ko-Kore-KR" dirty="0">
                <a:solidFill>
                  <a:schemeClr val="bg1"/>
                </a:solidFill>
                <a:effectLst/>
              </a:rPr>
              <a:t>;</a:t>
            </a:r>
            <a:br>
              <a:rPr lang="en" altLang="ko-Kore-KR" dirty="0">
                <a:solidFill>
                  <a:schemeClr val="bg1"/>
                </a:solidFill>
                <a:effectLst/>
              </a:rPr>
            </a:br>
            <a:r>
              <a:rPr lang="en" altLang="ko-Kore-KR" dirty="0">
                <a:solidFill>
                  <a:schemeClr val="bg1"/>
                </a:solidFill>
              </a:rPr>
              <a:t>left = left % list[</a:t>
            </a:r>
            <a:r>
              <a:rPr lang="en" altLang="ko-Kore-KR" dirty="0" err="1">
                <a:solidFill>
                  <a:schemeClr val="bg1"/>
                </a:solidFill>
              </a:rPr>
              <a:t>i</a:t>
            </a:r>
            <a:r>
              <a:rPr lang="en" altLang="ko-Kore-KR" dirty="0">
                <a:solidFill>
                  <a:schemeClr val="bg1"/>
                </a:solidFill>
              </a:rPr>
              <a:t>]</a:t>
            </a:r>
            <a:r>
              <a:rPr lang="en" altLang="ko-Kore-KR" dirty="0">
                <a:solidFill>
                  <a:schemeClr val="bg1"/>
                </a:solidFill>
                <a:effectLst/>
              </a:rPr>
              <a:t>;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38" name="순서도: 데이터 3">
            <a:extLst>
              <a:ext uri="{FF2B5EF4-FFF2-40B4-BE49-F238E27FC236}">
                <a16:creationId xmlns:a16="http://schemas.microsoft.com/office/drawing/2014/main" id="{6CA99CD6-8917-E5F3-CAFF-1EC6DCA26ABB}"/>
              </a:ext>
            </a:extLst>
          </p:cNvPr>
          <p:cNvSpPr/>
          <p:nvPr/>
        </p:nvSpPr>
        <p:spPr>
          <a:xfrm>
            <a:off x="8331635" y="510202"/>
            <a:ext cx="3662644" cy="81309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600" dirty="0">
                <a:solidFill>
                  <a:schemeClr val="bg1"/>
                </a:solidFill>
              </a:rPr>
              <a:t>list[</a:t>
            </a:r>
            <a:r>
              <a:rPr lang="en" altLang="ko-Kore-KR" sz="1600" dirty="0" err="1">
                <a:solidFill>
                  <a:schemeClr val="bg1"/>
                </a:solidFill>
              </a:rPr>
              <a:t>i</a:t>
            </a:r>
            <a:r>
              <a:rPr lang="en" altLang="ko-Kore-KR" sz="1600" dirty="0">
                <a:solidFill>
                  <a:schemeClr val="bg1"/>
                </a:solidFill>
              </a:rPr>
              <a:t>] + </a:t>
            </a:r>
            <a:r>
              <a:rPr lang="en" altLang="ko-Kore-KR" sz="1600" dirty="0">
                <a:solidFill>
                  <a:schemeClr val="bg1"/>
                </a:solidFill>
                <a:effectLst/>
              </a:rPr>
              <a:t>"</a:t>
            </a:r>
            <a:r>
              <a:rPr lang="ko-KR" altLang="en-US" sz="1600" dirty="0">
                <a:solidFill>
                  <a:schemeClr val="bg1"/>
                </a:solidFill>
                <a:effectLst/>
                <a:latin typeface="Menlo-Regular" panose="020B0609030804020204" pitchFamily="49" charset="0"/>
              </a:rPr>
              <a:t>원 </a:t>
            </a:r>
            <a:r>
              <a:rPr lang="ko-KR" altLang="en-US" sz="1600" dirty="0" err="1">
                <a:solidFill>
                  <a:schemeClr val="bg1"/>
                </a:solidFill>
                <a:effectLst/>
                <a:latin typeface="Menlo-Regular" panose="020B0609030804020204" pitchFamily="49" charset="0"/>
              </a:rPr>
              <a:t>짜리</a:t>
            </a:r>
            <a:r>
              <a:rPr lang="ko-KR" altLang="en-US" sz="1600" dirty="0">
                <a:solidFill>
                  <a:schemeClr val="bg1"/>
                </a:solidFill>
                <a:effectLst/>
                <a:latin typeface="Menlo-Regular" panose="020B0609030804020204" pitchFamily="49" charset="0"/>
              </a:rPr>
              <a:t> 동전 </a:t>
            </a:r>
            <a:r>
              <a:rPr lang="ko-KR" altLang="en-US" sz="1600" dirty="0" err="1">
                <a:solidFill>
                  <a:schemeClr val="bg1"/>
                </a:solidFill>
                <a:effectLst/>
                <a:latin typeface="Menlo-Regular" panose="020B0609030804020204" pitchFamily="49" charset="0"/>
              </a:rPr>
              <a:t>갯수</a:t>
            </a:r>
            <a:r>
              <a:rPr lang="ko-KR" altLang="en-US" sz="1600" dirty="0">
                <a:solidFill>
                  <a:schemeClr val="bg1"/>
                </a:solidFill>
                <a:effectLst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effectLst/>
              </a:rPr>
              <a:t>= " </a:t>
            </a:r>
            <a:r>
              <a:rPr lang="en-US" altLang="ko-KR" sz="1600" dirty="0">
                <a:solidFill>
                  <a:schemeClr val="bg1"/>
                </a:solidFill>
              </a:rPr>
              <a:t>+ </a:t>
            </a:r>
            <a:r>
              <a:rPr lang="en" altLang="ko-Kore-KR" sz="1600" dirty="0" err="1">
                <a:solidFill>
                  <a:schemeClr val="bg1"/>
                </a:solidFill>
              </a:rPr>
              <a:t>how_much</a:t>
            </a:r>
            <a:r>
              <a:rPr lang="en" altLang="ko-Kore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출력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9463EAF-C764-9FFA-2C3D-2B8F502730D7}"/>
              </a:ext>
            </a:extLst>
          </p:cNvPr>
          <p:cNvCxnSpPr>
            <a:cxnSpLocks/>
            <a:stCxn id="10" idx="3"/>
            <a:endCxn id="45" idx="1"/>
          </p:cNvCxnSpPr>
          <p:nvPr/>
        </p:nvCxnSpPr>
        <p:spPr>
          <a:xfrm>
            <a:off x="7975030" y="4336585"/>
            <a:ext cx="10919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28BD3D4-0A02-0D4C-00D4-2FEA857D75E9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10158991" y="154650"/>
            <a:ext cx="3966" cy="35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수행의 시작/종료 44">
            <a:extLst>
              <a:ext uri="{FF2B5EF4-FFF2-40B4-BE49-F238E27FC236}">
                <a16:creationId xmlns:a16="http://schemas.microsoft.com/office/drawing/2014/main" id="{617B773E-5F0E-5E48-02AF-9A9626E6721A}"/>
              </a:ext>
            </a:extLst>
          </p:cNvPr>
          <p:cNvSpPr/>
          <p:nvPr/>
        </p:nvSpPr>
        <p:spPr>
          <a:xfrm>
            <a:off x="9067008" y="4058289"/>
            <a:ext cx="2183958" cy="55659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6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끝</a:t>
            </a:r>
          </a:p>
        </p:txBody>
      </p:sp>
      <p:sp>
        <p:nvSpPr>
          <p:cNvPr id="51" name="순서도: 데이터 3">
            <a:extLst>
              <a:ext uri="{FF2B5EF4-FFF2-40B4-BE49-F238E27FC236}">
                <a16:creationId xmlns:a16="http://schemas.microsoft.com/office/drawing/2014/main" id="{E64F168B-D182-3361-F66F-EC19343C4299}"/>
              </a:ext>
            </a:extLst>
          </p:cNvPr>
          <p:cNvSpPr/>
          <p:nvPr/>
        </p:nvSpPr>
        <p:spPr>
          <a:xfrm>
            <a:off x="4312386" y="1237084"/>
            <a:ext cx="3662644" cy="81309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effectLst/>
              </a:rPr>
              <a:t>"</a:t>
            </a:r>
            <a:r>
              <a:rPr lang="ko-KR" altLang="en-US" sz="1600" dirty="0">
                <a:solidFill>
                  <a:schemeClr val="bg1"/>
                </a:solidFill>
                <a:effectLst/>
                <a:latin typeface="Menlo-Regular" panose="020B0609030804020204" pitchFamily="49" charset="0"/>
              </a:rPr>
              <a:t>거스름돈의 내역은 다음과 같습니다</a:t>
            </a:r>
            <a:r>
              <a:rPr lang="en-US" altLang="ko-KR" sz="1600" dirty="0">
                <a:solidFill>
                  <a:schemeClr val="bg1"/>
                </a:solidFill>
                <a:effectLst/>
              </a:rPr>
              <a:t>:</a:t>
            </a:r>
            <a:r>
              <a:rPr lang="en" altLang="ko-Kore-KR" sz="1600" dirty="0">
                <a:solidFill>
                  <a:schemeClr val="bg1"/>
                </a:solidFill>
                <a:effectLst/>
              </a:rPr>
              <a:t>＂</a:t>
            </a:r>
            <a:r>
              <a:rPr lang="ko-KR" altLang="en-US" sz="1600" dirty="0">
                <a:solidFill>
                  <a:schemeClr val="bg1"/>
                </a:solidFill>
                <a:effectLst/>
              </a:rPr>
              <a:t> 출력</a:t>
            </a:r>
            <a:endParaRPr lang="ko-KR" altLang="en-US" sz="16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CB3CA5D-7212-1A72-253F-AAACDC323664}"/>
              </a:ext>
            </a:extLst>
          </p:cNvPr>
          <p:cNvSpPr/>
          <p:nvPr/>
        </p:nvSpPr>
        <p:spPr>
          <a:xfrm>
            <a:off x="293142" y="1159180"/>
            <a:ext cx="3662639" cy="813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price = 0; </a:t>
            </a:r>
            <a:r>
              <a:rPr kumimoji="1" lang="en-US" altLang="ko-Kore-KR" dirty="0" err="1">
                <a:solidFill>
                  <a:schemeClr val="bg1"/>
                </a:solidFill>
              </a:rPr>
              <a:t>How_much</a:t>
            </a:r>
            <a:r>
              <a:rPr kumimoji="1" lang="en-US" altLang="ko-Kore-KR" dirty="0">
                <a:solidFill>
                  <a:schemeClr val="bg1"/>
                </a:solidFill>
              </a:rPr>
              <a:t> = 0;</a:t>
            </a:r>
          </a:p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left = 0; int list[] = {500,100,50,10,5,1};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254F112-17B5-3E96-5468-C042577BED0A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6143708" y="957700"/>
            <a:ext cx="0" cy="279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4FA68A-03CB-D6DA-7C9D-F9DD4A186D7E}"/>
              </a:ext>
            </a:extLst>
          </p:cNvPr>
          <p:cNvSpPr/>
          <p:nvPr/>
        </p:nvSpPr>
        <p:spPr>
          <a:xfrm>
            <a:off x="465598" y="4665118"/>
            <a:ext cx="3662639" cy="813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dirty="0">
                <a:solidFill>
                  <a:schemeClr val="bg1"/>
                </a:solidFill>
              </a:rPr>
              <a:t>Scanner </a:t>
            </a:r>
            <a:r>
              <a:rPr lang="en" altLang="ko-Kore-KR" dirty="0" err="1">
                <a:solidFill>
                  <a:schemeClr val="bg1"/>
                </a:solidFill>
              </a:rPr>
              <a:t>sc</a:t>
            </a:r>
            <a:r>
              <a:rPr lang="en" altLang="ko-Kore-KR" dirty="0">
                <a:solidFill>
                  <a:schemeClr val="bg1"/>
                </a:solidFill>
              </a:rPr>
              <a:t> = </a:t>
            </a:r>
            <a:r>
              <a:rPr lang="en" altLang="ko-Kore-KR" dirty="0">
                <a:solidFill>
                  <a:schemeClr val="bg1"/>
                </a:solidFill>
                <a:effectLst/>
              </a:rPr>
              <a:t>new </a:t>
            </a:r>
            <a:r>
              <a:rPr lang="en" altLang="ko-Kore-KR" dirty="0">
                <a:solidFill>
                  <a:schemeClr val="bg1"/>
                </a:solidFill>
              </a:rPr>
              <a:t>Scanner(</a:t>
            </a:r>
            <a:r>
              <a:rPr lang="en" altLang="ko-Kore-KR" dirty="0" err="1">
                <a:solidFill>
                  <a:schemeClr val="bg1"/>
                </a:solidFill>
              </a:rPr>
              <a:t>System.in</a:t>
            </a:r>
            <a:r>
              <a:rPr lang="en" altLang="ko-Kore-KR" dirty="0">
                <a:solidFill>
                  <a:schemeClr val="bg1"/>
                </a:solidFill>
              </a:rPr>
              <a:t>)</a:t>
            </a:r>
            <a:r>
              <a:rPr lang="en" altLang="ko-Kore-KR" dirty="0">
                <a:solidFill>
                  <a:schemeClr val="bg1"/>
                </a:solidFill>
                <a:effectLst/>
              </a:rPr>
              <a:t>;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" altLang="ko-Kore-KR" dirty="0">
                <a:solidFill>
                  <a:schemeClr val="bg1"/>
                </a:solidFill>
              </a:rPr>
              <a:t>price = </a:t>
            </a:r>
            <a:r>
              <a:rPr lang="en" altLang="ko-Kore-KR" dirty="0" err="1">
                <a:solidFill>
                  <a:schemeClr val="bg1"/>
                </a:solidFill>
              </a:rPr>
              <a:t>sc.nextInt</a:t>
            </a:r>
            <a:r>
              <a:rPr lang="en" altLang="ko-Kore-KR" dirty="0">
                <a:solidFill>
                  <a:schemeClr val="bg1"/>
                </a:solidFill>
              </a:rPr>
              <a:t>()</a:t>
            </a:r>
            <a:r>
              <a:rPr lang="en" altLang="ko-Kore-KR" dirty="0">
                <a:solidFill>
                  <a:schemeClr val="bg1"/>
                </a:solidFill>
                <a:effectLst/>
              </a:rPr>
              <a:t>;</a:t>
            </a:r>
            <a:endParaRPr lang="en" altLang="ko-Kore-KR" dirty="0">
              <a:solidFill>
                <a:schemeClr val="bg1"/>
              </a:solidFill>
            </a:endParaRPr>
          </a:p>
          <a:p>
            <a:pPr algn="ctr"/>
            <a:r>
              <a:rPr lang="en" altLang="ko-Kore-KR" dirty="0">
                <a:solidFill>
                  <a:schemeClr val="bg1"/>
                </a:solidFill>
              </a:rPr>
              <a:t>left = </a:t>
            </a:r>
            <a:r>
              <a:rPr lang="en" altLang="ko-Kore-KR" dirty="0">
                <a:solidFill>
                  <a:schemeClr val="bg1"/>
                </a:solidFill>
                <a:effectLst/>
              </a:rPr>
              <a:t>1000 </a:t>
            </a:r>
            <a:r>
              <a:rPr lang="en" altLang="ko-Kore-KR" dirty="0">
                <a:solidFill>
                  <a:schemeClr val="bg1"/>
                </a:solidFill>
              </a:rPr>
              <a:t>- price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38B6EAC4-3B06-1418-C997-612FE64550FD}"/>
              </a:ext>
            </a:extLst>
          </p:cNvPr>
          <p:cNvSpPr/>
          <p:nvPr/>
        </p:nvSpPr>
        <p:spPr>
          <a:xfrm>
            <a:off x="4312386" y="3639177"/>
            <a:ext cx="3662644" cy="139481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bg1"/>
                </a:solidFill>
              </a:rPr>
              <a:t>i</a:t>
            </a:r>
            <a:r>
              <a:rPr kumimoji="1" lang="en-US" altLang="ko-Kore-KR" dirty="0">
                <a:solidFill>
                  <a:schemeClr val="bg1"/>
                </a:solidFill>
              </a:rPr>
              <a:t> &lt; 6</a:t>
            </a:r>
            <a:r>
              <a:rPr kumimoji="1" lang="ko-KR" altLang="en-US" dirty="0">
                <a:solidFill>
                  <a:schemeClr val="bg1"/>
                </a:solidFill>
              </a:rPr>
              <a:t>인가</a:t>
            </a:r>
            <a:r>
              <a:rPr kumimoji="1" lang="en-US" altLang="ko-KR" dirty="0">
                <a:solidFill>
                  <a:schemeClr val="bg1"/>
                </a:solidFill>
              </a:rPr>
              <a:t>?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C5D762-B780-E8EC-7B47-E80C29352E37}"/>
              </a:ext>
            </a:extLst>
          </p:cNvPr>
          <p:cNvSpPr/>
          <p:nvPr/>
        </p:nvSpPr>
        <p:spPr>
          <a:xfrm>
            <a:off x="4312391" y="2405730"/>
            <a:ext cx="3662639" cy="813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지역 임시 변수 </a:t>
            </a:r>
            <a:r>
              <a:rPr kumimoji="1" lang="en-US" altLang="ko-KR" dirty="0">
                <a:solidFill>
                  <a:schemeClr val="bg1"/>
                </a:solidFill>
              </a:rPr>
              <a:t>int </a:t>
            </a:r>
            <a:r>
              <a:rPr kumimoji="1" lang="en-US" altLang="ko-KR" dirty="0" err="1">
                <a:solidFill>
                  <a:schemeClr val="bg1"/>
                </a:solidFill>
              </a:rPr>
              <a:t>i</a:t>
            </a:r>
            <a:r>
              <a:rPr kumimoji="1" lang="en-US" altLang="ko-KR" dirty="0">
                <a:solidFill>
                  <a:schemeClr val="bg1"/>
                </a:solidFill>
              </a:rPr>
              <a:t> = 0;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7DDEF5C-A5C5-F289-492C-9B9C2A75AA33}"/>
              </a:ext>
            </a:extLst>
          </p:cNvPr>
          <p:cNvCxnSpPr>
            <a:cxnSpLocks/>
          </p:cNvCxnSpPr>
          <p:nvPr/>
        </p:nvCxnSpPr>
        <p:spPr>
          <a:xfrm>
            <a:off x="6143708" y="3218824"/>
            <a:ext cx="0" cy="35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A9874AB-BA4C-1C10-2E1B-AB56C39131F7}"/>
              </a:ext>
            </a:extLst>
          </p:cNvPr>
          <p:cNvSpPr txBox="1"/>
          <p:nvPr/>
        </p:nvSpPr>
        <p:spPr>
          <a:xfrm>
            <a:off x="8127496" y="3903667"/>
            <a:ext cx="939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아니오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62C1D8-6DF4-3567-389B-2AFC4813DC3E}"/>
              </a:ext>
            </a:extLst>
          </p:cNvPr>
          <p:cNvSpPr txBox="1"/>
          <p:nvPr/>
        </p:nvSpPr>
        <p:spPr>
          <a:xfrm>
            <a:off x="6296174" y="5117248"/>
            <a:ext cx="939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예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4E29FA4-1898-C68A-7963-31D676F5E180}"/>
              </a:ext>
            </a:extLst>
          </p:cNvPr>
          <p:cNvCxnSpPr>
            <a:cxnSpLocks/>
            <a:stCxn id="38" idx="4"/>
          </p:cNvCxnSpPr>
          <p:nvPr/>
        </p:nvCxnSpPr>
        <p:spPr>
          <a:xfrm>
            <a:off x="10162957" y="1323296"/>
            <a:ext cx="0" cy="2073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400CAFB-5953-4F59-427D-855B36A4542C}"/>
              </a:ext>
            </a:extLst>
          </p:cNvPr>
          <p:cNvCxnSpPr>
            <a:cxnSpLocks/>
          </p:cNvCxnSpPr>
          <p:nvPr/>
        </p:nvCxnSpPr>
        <p:spPr>
          <a:xfrm flipH="1">
            <a:off x="6143708" y="3396600"/>
            <a:ext cx="4015279" cy="3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775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64B6E9C7C686947A4A882621403B989" ma:contentTypeVersion="8" ma:contentTypeDescription="새 문서를 만듭니다." ma:contentTypeScope="" ma:versionID="1edcd59780979be81d9e356c03204473">
  <xsd:schema xmlns:xsd="http://www.w3.org/2001/XMLSchema" xmlns:xs="http://www.w3.org/2001/XMLSchema" xmlns:p="http://schemas.microsoft.com/office/2006/metadata/properties" xmlns:ns3="a1109314-f2d9-428e-9e49-5b5c1f2cf7f8" targetNamespace="http://schemas.microsoft.com/office/2006/metadata/properties" ma:root="true" ma:fieldsID="728397ba7d0a111282d38e665289ec92" ns3:_="">
    <xsd:import namespace="a1109314-f2d9-428e-9e49-5b5c1f2cf7f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109314-f2d9-428e-9e49-5b5c1f2cf7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028A147-B64A-4893-B7D4-AC5B851277FF}">
  <ds:schemaRefs>
    <ds:schemaRef ds:uri="http://schemas.microsoft.com/office/2006/documentManagement/types"/>
    <ds:schemaRef ds:uri="a1109314-f2d9-428e-9e49-5b5c1f2cf7f8"/>
    <ds:schemaRef ds:uri="http://purl.org/dc/elements/1.1/"/>
    <ds:schemaRef ds:uri="http://purl.org/dc/dcmitype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6BAE302-696A-4E54-84CE-97399F53AD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109314-f2d9-428e-9e49-5b5c1f2cf7f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9F2275-91A6-4BF2-A678-6C586429D76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321</Words>
  <Application>Microsoft Macintosh PowerPoint</Application>
  <PresentationFormat>와이드스크린</PresentationFormat>
  <Paragraphs>46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NanumGothic</vt:lpstr>
      <vt:lpstr>Arial</vt:lpstr>
      <vt:lpstr>Menlo-Regular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호준</dc:creator>
  <cp:lastModifiedBy>서호준</cp:lastModifiedBy>
  <cp:revision>1</cp:revision>
  <dcterms:created xsi:type="dcterms:W3CDTF">2023-03-08T01:31:51Z</dcterms:created>
  <dcterms:modified xsi:type="dcterms:W3CDTF">2023-03-10T18:51:06Z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0x010100D64B6E9C7C686947A4A882621403B989</vt:lpwstr>
  </property>
</Properties>
</file>