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8" r:id="rId2"/>
    <p:sldId id="256" r:id="rId3"/>
    <p:sldId id="259" r:id="rId4"/>
    <p:sldId id="257" r:id="rId5"/>
    <p:sldId id="280" r:id="rId6"/>
    <p:sldId id="266" r:id="rId7"/>
    <p:sldId id="268" r:id="rId8"/>
    <p:sldId id="277" r:id="rId9"/>
    <p:sldId id="269" r:id="rId10"/>
    <p:sldId id="260" r:id="rId11"/>
    <p:sldId id="272" r:id="rId12"/>
    <p:sldId id="271" r:id="rId13"/>
    <p:sldId id="281" r:id="rId14"/>
    <p:sldId id="274" r:id="rId15"/>
    <p:sldId id="270" r:id="rId16"/>
    <p:sldId id="276" r:id="rId17"/>
    <p:sldId id="275" r:id="rId18"/>
    <p:sldId id="258" r:id="rId19"/>
    <p:sldId id="262" r:id="rId20"/>
    <p:sldId id="265" r:id="rId21"/>
    <p:sldId id="267" r:id="rId22"/>
    <p:sldId id="263" r:id="rId23"/>
    <p:sldId id="279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85100"/>
  </p:normalViewPr>
  <p:slideViewPr>
    <p:cSldViewPr snapToGrid="0">
      <p:cViewPr varScale="1">
        <p:scale>
          <a:sx n="95" d="100"/>
          <a:sy n="95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B6AC-63ED-A640-ADDA-10C326EB3CB4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ECC59-B1A4-BD42-98D5-CBED6727BE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63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출석체크 해주세요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CC59-B1A4-BD42-98D5-CBED6727BE3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70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시간에는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배움</a:t>
            </a:r>
            <a:endParaRPr kumimoji="1" lang="en-US" altLang="ko-KR" dirty="0"/>
          </a:p>
          <a:p>
            <a:r>
              <a:rPr kumimoji="1" lang="ko-KR" altLang="en-US" dirty="0"/>
              <a:t>이번 시간에 배울 내용을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CC59-B1A4-BD42-98D5-CBED6727BE3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35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CC59-B1A4-BD42-98D5-CBED6727BE3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093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dirty="0" err="1"/>
              <a:t>stdio.h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</a:p>
          <a:p>
            <a:pPr marL="228600" indent="-228600">
              <a:buAutoNum type="arabicPeriod"/>
            </a:pPr>
            <a:r>
              <a:rPr kumimoji="1" lang="en-US" altLang="ko-KR" dirty="0"/>
              <a:t>“”</a:t>
            </a:r>
            <a:r>
              <a:rPr kumimoji="1" lang="ko-KR" altLang="en-US" dirty="0"/>
              <a:t>안에 </a:t>
            </a:r>
            <a:r>
              <a:rPr kumimoji="1" lang="ko-KR" altLang="en-US" dirty="0" err="1"/>
              <a:t>써주기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세미콜론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세미콜론 마침표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CC59-B1A4-BD42-98D5-CBED6727BE3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25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서식 지정자가 있었음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서식 지정자 역할 설명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여러 가지 서식 지정자를 이용해 </a:t>
            </a:r>
            <a:r>
              <a:rPr kumimoji="1" lang="en-US" altLang="ko-KR" dirty="0" err="1"/>
              <a:t>printf</a:t>
            </a:r>
            <a:r>
              <a:rPr kumimoji="1" lang="ko-KR" altLang="en-US" dirty="0"/>
              <a:t>로 변수 값을 출력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CC59-B1A4-BD42-98D5-CBED6727BE3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931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서식 지정자 대신에 들어갈 값을 </a:t>
            </a:r>
            <a:r>
              <a:rPr kumimoji="1" lang="ko-KR" altLang="en-US" dirty="0" err="1"/>
              <a:t>적어줌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CC59-B1A4-BD42-98D5-CBED6727BE3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863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F1330-2CB3-A2E4-A4C2-2C075DAF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6DBE2-4315-F295-B27A-9849DE17B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37814-A0C1-754B-E34A-437ABE58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CE29B-7F31-6472-8123-4FAA244C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9C0A-7994-27D0-0AC4-B60AFD8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85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4E35-983D-C6AD-348D-6E5BE1AD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E8CE9-355F-BABB-5321-0AE7957D6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32667-E161-F1BC-7FCE-4FBB30CF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093FA-29A1-B198-29FC-E1BABD0E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7008C-ABA1-097B-500F-EEE638C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402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56150-B985-E606-9DE4-00E6B20C6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5821B-C84E-6CEB-2378-BE3E8F0E3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F6390-6953-ECE4-4E77-510943D3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E867-475B-A53B-AF4E-86D8002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BEF85-A047-EADD-E8E5-21579B89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9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0BD4-3F19-1ACE-B0E6-5DFC0533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136525"/>
            <a:ext cx="11476382" cy="854765"/>
          </a:xfrm>
        </p:spPr>
        <p:txBody>
          <a:bodyPr/>
          <a:lstStyle>
            <a:lvl1pPr>
              <a:defRPr b="1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51124-F73F-AE81-9025-C94F9539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470991"/>
            <a:ext cx="11476382" cy="4705972"/>
          </a:xfrm>
        </p:spPr>
        <p:txBody>
          <a:bodyPr/>
          <a:lstStyle>
            <a:lvl1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A7AA-55BB-05DC-B4F2-F11BD01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10ADC-6DC6-67BB-5664-396DA5CD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64D36-C2EF-E9AF-CA73-F8FFE008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601687-77E6-9B1E-2DA7-26A3509284B1}"/>
              </a:ext>
            </a:extLst>
          </p:cNvPr>
          <p:cNvSpPr/>
          <p:nvPr userDrawn="1"/>
        </p:nvSpPr>
        <p:spPr>
          <a:xfrm>
            <a:off x="0" y="255794"/>
            <a:ext cx="114300" cy="616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91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996C-AF38-AD0D-69BB-D971B2E8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E6CF-3200-3024-04CA-7525D809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94F46-F9E6-04EB-D7EE-2F190A2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91B09-6B23-86D1-E90B-2E3D56F4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3A543-7BF1-D1DC-AEA3-7DAFECA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6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8DE4C-CB39-B77F-2BDF-2DF36272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73AD1-77AC-9035-5AFC-90A8B3941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873F9-880F-02A4-DD9B-265A9444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FF549-CE90-612F-5AD6-2B6F5B27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F4CF9-71CA-2EC9-DC83-589F52B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6E351-9E5D-FE6E-B09B-25C871AA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25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4443B-6893-04DB-A8C3-BFD44A37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B4BD6-3A9C-EB48-2D1C-E5BC49D2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7F233-1311-6092-5E10-1A1FF98A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69676-7373-BAB4-EFB5-7CC6FB2BD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3C54DB-7A7C-26A9-5F84-F2EBDFF0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A7009C-7755-F397-9C78-46B55428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F3D37B-2E7F-4076-F2BD-3873ECB2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2722B0-119F-9AD7-3D84-33AD21C8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4F96-74FA-FB13-4A94-14010FB5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700B06-4516-635C-A7EE-5CB93429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9840C-D80C-63FB-DF59-6B6D479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FA695C-8CF7-78E6-3991-1A4D122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4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EFDE3-9F25-2C93-F8F6-A2BA1C4C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5747FE-5134-9C8C-D268-43B2D87C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C6EE3-303E-AC5B-AA2F-069F0602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89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4812B-204C-AAFE-1B20-DAE3FF8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8D05-8B01-248B-3E05-81F78063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AB9EF-6DF0-6616-5BAA-64B3BF5EF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3A95-B399-764C-4026-B792E8E1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31BE6-AE06-66B2-B464-66B1B3F0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623E0-BE65-F018-AF12-970CE3E2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8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68F51-B51C-E722-6F11-7AE4731F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84790D-5382-A71E-3A67-1C1185ED4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6F217-C895-F1E0-8D51-7AEA5CB9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4DFA6-94E0-6810-1531-8FBC489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7D6BA-6B09-C12F-5C36-CE91039A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6BCDF-1C24-39B9-EDD6-9B17009C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85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EE9C7E-871D-0E35-1487-0094F090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57EC1-0B1C-3A9D-911B-0F81195C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26C9B-4F4D-3498-1430-5AC53DD98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8190-A36C-7249-9554-8250D8B03A03}" type="datetimeFigureOut">
              <a:rPr kumimoji="1" lang="ko-KR" altLang="en-US" smtClean="0"/>
              <a:t>2023. 8. 1.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EF1E1-2933-2B06-DFB8-24DA90E55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2818-4F51-1F6A-1CB8-5974B6B63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3FDC-E55F-1A40-AA14-91DC73E6CE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4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FDA2-3614-C626-6A12-ECD30D1D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출석체크</a:t>
            </a:r>
          </a:p>
        </p:txBody>
      </p:sp>
      <p:pic>
        <p:nvPicPr>
          <p:cNvPr id="5" name="내용 개체 틀 4" descr="스크린샷, 패턴, 사각형, 픽셀이(가) 표시된 사진&#10;&#10;자동 생성된 설명">
            <a:extLst>
              <a:ext uri="{FF2B5EF4-FFF2-40B4-BE49-F238E27FC236}">
                <a16:creationId xmlns:a16="http://schemas.microsoft.com/office/drawing/2014/main" id="{7C2FB286-E6AC-C7A1-F959-AD7086707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743" y="1276743"/>
            <a:ext cx="4304514" cy="4304514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AFB69-0B74-1554-22C7-6E5930AC8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C5E1-BF2F-E412-42C4-7F9A3C51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심화</a:t>
            </a:r>
            <a:r>
              <a:rPr kumimoji="1" lang="en-US" altLang="ko-KR" dirty="0"/>
              <a:t> 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</a:t>
            </a:r>
            <a:r>
              <a:rPr kumimoji="1" lang="ko-KR" altLang="en-US" dirty="0"/>
              <a:t>도 정수이다</a:t>
            </a:r>
          </a:p>
        </p:txBody>
      </p:sp>
      <p:pic>
        <p:nvPicPr>
          <p:cNvPr id="13" name="내용 개체 틀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0CAB4A-814D-E7C8-8BC2-32FC70462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199"/>
            <a:ext cx="10794148" cy="3131127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10DB37-2B1E-0F3D-CE28-1CE1E99A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C5E1-BF2F-E412-42C4-7F9A3C51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심화</a:t>
            </a:r>
            <a:r>
              <a:rPr kumimoji="1" lang="en-US" altLang="ko-KR" dirty="0"/>
              <a:t> 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</a:t>
            </a:r>
            <a:r>
              <a:rPr kumimoji="1" lang="ko-KR" altLang="en-US" dirty="0"/>
              <a:t>도 정수이다</a:t>
            </a:r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1793DD6-6BEB-7DE8-0CD2-779AC113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61674"/>
            <a:ext cx="10839939" cy="2996406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3D0E5F-53F5-B190-B011-3412B11FA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F6537-3FD0-AB41-24A6-249AFD66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아스키 코드</a:t>
            </a:r>
          </a:p>
        </p:txBody>
      </p:sp>
      <p:pic>
        <p:nvPicPr>
          <p:cNvPr id="1026" name="Picture 2" descr="아스키 코드표(ASCII Table)">
            <a:extLst>
              <a:ext uri="{FF2B5EF4-FFF2-40B4-BE49-F238E27FC236}">
                <a16:creationId xmlns:a16="http://schemas.microsoft.com/office/drawing/2014/main" id="{C45E42E9-31AA-17F8-B501-8133C6F7F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43" y="0"/>
            <a:ext cx="506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938E4C-D66B-4BAB-FE9C-BC8B0DD68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B04034-5FE0-09D1-B0E9-0D27BF436F1F}"/>
              </a:ext>
            </a:extLst>
          </p:cNvPr>
          <p:cNvSpPr/>
          <p:nvPr/>
        </p:nvSpPr>
        <p:spPr>
          <a:xfrm>
            <a:off x="7280010" y="563907"/>
            <a:ext cx="1348846" cy="31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98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6B80-DBEE-549A-2586-2F68A43A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ko-KR" altLang="en-US" dirty="0"/>
              <a:t> 심화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실습</a:t>
            </a:r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E55817-F67B-0E32-E6A7-790A0744A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75"/>
          <a:stretch/>
        </p:blipFill>
        <p:spPr>
          <a:xfrm>
            <a:off x="0" y="1684378"/>
            <a:ext cx="9750632" cy="4120533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6E7428-A267-C5E3-4571-9390DCF34FE5}"/>
              </a:ext>
            </a:extLst>
          </p:cNvPr>
          <p:cNvSpPr/>
          <p:nvPr/>
        </p:nvSpPr>
        <p:spPr>
          <a:xfrm>
            <a:off x="3588592" y="2727960"/>
            <a:ext cx="904240" cy="140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Picture 2" descr="아스키 코드표(ASCII Table)">
            <a:extLst>
              <a:ext uri="{FF2B5EF4-FFF2-40B4-BE49-F238E27FC236}">
                <a16:creationId xmlns:a16="http://schemas.microsoft.com/office/drawing/2014/main" id="{CC9DFAE7-93AD-D761-C907-26D4F27DA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6"/>
          <a:stretch/>
        </p:blipFill>
        <p:spPr bwMode="auto">
          <a:xfrm>
            <a:off x="9642764" y="0"/>
            <a:ext cx="2549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8D0CF5-7B51-8206-34DB-DFA8D8667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6B80-DBEE-549A-2586-2F68A43A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ko-KR" altLang="en-US" dirty="0"/>
              <a:t> 심화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실습</a:t>
            </a:r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E55817-F67B-0E32-E6A7-790A0744A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20533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8D0CF5-7B51-8206-34DB-DFA8D866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A601-2973-E980-1144-086AC098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심화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소수점 </a:t>
            </a:r>
            <a:r>
              <a:rPr kumimoji="1" lang="ko-KR" altLang="en-US" dirty="0" err="1"/>
              <a:t>자리수</a:t>
            </a:r>
            <a:r>
              <a:rPr kumimoji="1" lang="ko-KR" altLang="en-US" dirty="0"/>
              <a:t> 조정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269491B-23F5-E2BC-1BE6-F49251BD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39424" cy="3846512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601969-4B1A-EBEF-55E3-36CC3451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5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A601-2973-E980-1144-086AC098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심화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소수점 </a:t>
            </a:r>
            <a:r>
              <a:rPr kumimoji="1" lang="ko-KR" altLang="en-US" dirty="0" err="1"/>
              <a:t>자리수</a:t>
            </a:r>
            <a:r>
              <a:rPr kumimoji="1" lang="ko-KR" altLang="en-US" dirty="0"/>
              <a:t> 조정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60613-001F-DAE3-CD1A-9751996A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계산을 편리하게 하기 위해 소수점 자리 수를 줄여야 한다면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실제 값과의 오차를 줄여야 한다면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소수점 </a:t>
            </a:r>
            <a:r>
              <a:rPr lang="ko-KR" altLang="en-US" dirty="0" err="1"/>
              <a:t>자리수를</a:t>
            </a:r>
            <a:r>
              <a:rPr lang="ko-KR" altLang="en-US" dirty="0"/>
              <a:t> 조정해보자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57701-D334-62DA-FB73-51FE9EA1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A601-2973-E980-1144-086AC098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심화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소수점 </a:t>
            </a:r>
            <a:r>
              <a:rPr kumimoji="1" lang="ko-KR" altLang="en-US" dirty="0" err="1"/>
              <a:t>자리수</a:t>
            </a:r>
            <a:r>
              <a:rPr kumimoji="1" lang="ko-KR" altLang="en-US" dirty="0"/>
              <a:t> 조정 실습</a:t>
            </a:r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1148B0-0061-8F3E-57A9-2E5FB6B1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99"/>
            <a:ext cx="10515600" cy="3832789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3B4E92-8E2D-D6BD-92AB-869C9F7B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2D386-6E62-2614-DD1C-16DD8947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2C92B-5465-1A67-A555-2AE79FAE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 입력을 받을 수 있는 함수</a:t>
            </a:r>
            <a:endParaRPr kumimoji="1" lang="en-US" altLang="ko-KR" dirty="0"/>
          </a:p>
          <a:p>
            <a:r>
              <a:rPr kumimoji="1" lang="ko-KR" altLang="en-US" dirty="0"/>
              <a:t>키보드로부터 데이터를 입력 받을 수 있는 함수이다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68027B-E480-2935-A8D2-38FA9506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094C4-5096-2193-9CC1-B3A2EF43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9FE039-4BC5-22C9-EF91-AC4CC0A1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(“</a:t>
            </a:r>
            <a:r>
              <a:rPr lang="ko-KR" altLang="en-US" dirty="0"/>
              <a:t>서식지정자</a:t>
            </a:r>
            <a:r>
              <a:rPr lang="en-US" altLang="ko-KR" dirty="0"/>
              <a:t>1</a:t>
            </a:r>
            <a:r>
              <a:rPr lang="ko-KR" altLang="en-US" dirty="0"/>
              <a:t> 서식지정자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…”,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변수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변수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…);</a:t>
            </a:r>
          </a:p>
          <a:p>
            <a:r>
              <a:rPr lang="en-US" altLang="ko-KR" dirty="0"/>
              <a:t>&amp;</a:t>
            </a:r>
            <a:r>
              <a:rPr lang="ko-KR" altLang="en-US" dirty="0"/>
              <a:t>는 어떤 변수의 주소라는 의미</a:t>
            </a:r>
            <a:endParaRPr lang="en-US" altLang="ko-KR" dirty="0"/>
          </a:p>
          <a:p>
            <a:r>
              <a:rPr lang="ko-KR" altLang="en-US" dirty="0">
                <a:effectLst/>
              </a:rPr>
              <a:t>변수의 주소</a:t>
            </a:r>
            <a:r>
              <a:rPr lang="ko-KR" altLang="en-US" spc="0" dirty="0">
                <a:effectLst/>
              </a:rPr>
              <a:t> </a:t>
            </a:r>
            <a:r>
              <a:rPr lang="en" altLang="ko-KR" spc="0" dirty="0">
                <a:effectLst/>
              </a:rPr>
              <a:t>a</a:t>
            </a:r>
            <a:r>
              <a:rPr lang="ko-KR" altLang="en-US" dirty="0">
                <a:effectLst/>
              </a:rPr>
              <a:t>에 사용자가</a:t>
            </a:r>
            <a:r>
              <a:rPr lang="ko-KR" altLang="en-US" spc="0" dirty="0">
                <a:effectLst/>
              </a:rPr>
              <a:t> </a:t>
            </a:r>
            <a:r>
              <a:rPr lang="ko-KR" altLang="en-US" dirty="0">
                <a:effectLst/>
              </a:rPr>
              <a:t>입력한 서식문자에</a:t>
            </a:r>
            <a:r>
              <a:rPr lang="ko-KR" altLang="en-US" spc="0" dirty="0">
                <a:effectLst/>
              </a:rPr>
              <a:t> </a:t>
            </a:r>
            <a:r>
              <a:rPr lang="ko-KR" altLang="en-US" dirty="0">
                <a:effectLst/>
              </a:rPr>
              <a:t>맞춰 저장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934F15-83B7-3427-BA22-26E83C818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aptop Notebook photo and picture">
            <a:extLst>
              <a:ext uri="{FF2B5EF4-FFF2-40B4-BE49-F238E27FC236}">
                <a16:creationId xmlns:a16="http://schemas.microsoft.com/office/drawing/2014/main" id="{C43E118F-539F-4E29-6222-9BEED776C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A0AE4-8FAD-B638-2401-233949647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printf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심화 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 </a:t>
            </a:r>
            <a:r>
              <a:rPr kumimoji="1" lang="en-US" altLang="ko-KR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scanf</a:t>
            </a:r>
            <a:endParaRPr kumimoji="1" lang="ko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5F12B-F7C0-74F9-C681-BD74CCD91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RATS 29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</a:t>
            </a:r>
            <a:endParaRPr kumimoji="1"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21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학번 </a:t>
            </a:r>
            <a:r>
              <a:rPr kumimoji="1" lang="ko-KR" altLang="en-US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컴공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서호준</a:t>
            </a:r>
            <a:endParaRPr kumimoji="1" lang="ko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6ED6AE-7CC4-B552-35F7-199CBBCBC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95476-C2F3-9D7E-ED68-605C2D02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예시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52AB99-55D8-1A0D-01B1-90795A24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825625"/>
            <a:ext cx="10378440" cy="40116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C8B204-B7B0-04CD-0ECE-A9A3E1162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05D9D-DDBD-FE6A-BD8F-7F5CE84D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사용시 주의사항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6B73B1-6D2F-6DDB-7059-6F64F37B4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38" r="13221" b="3004"/>
          <a:stretch/>
        </p:blipFill>
        <p:spPr>
          <a:xfrm>
            <a:off x="219662" y="5167310"/>
            <a:ext cx="11752676" cy="526907"/>
          </a:xfr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0E2C4F7-13C7-E7AE-5462-5BF040F2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6250"/>
            <a:ext cx="6426200" cy="31654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31DE6F-39F2-B033-5883-12754137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0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454FC-113C-8B1B-DFAC-52C4C2E7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6BB48-D7E3-4B0D-ED51-C62EF381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#define _CRT_SECURE_NO_WARNINGS</a:t>
            </a:r>
          </a:p>
          <a:p>
            <a:r>
              <a:rPr kumimoji="1" lang="en-US" altLang="ko-KR" dirty="0" err="1"/>
              <a:t>scanf_s</a:t>
            </a:r>
            <a:r>
              <a:rPr kumimoji="1" lang="ko-KR" altLang="en-US" dirty="0"/>
              <a:t> 는 최대한 사용하지 말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447D7-258A-DFF2-8E2B-CF83E924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D21DA-B660-0670-8B60-18F62E8B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실습</a:t>
            </a:r>
          </a:p>
        </p:txBody>
      </p:sp>
      <p:pic>
        <p:nvPicPr>
          <p:cNvPr id="5" name="그림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36D01006-CABC-C409-EA8B-51600A2E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9" y="1690688"/>
            <a:ext cx="10041082" cy="44397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C3C80D-977B-1273-6460-4378905E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6A9C-AFDF-FD3C-C3DA-B05ECEE4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/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E87CD-506A-F7C7-A235-D63B8F6A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D1C4-F157-4B18-3A06-3B45336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4326A-D052-E9F0-968C-928C27C2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복습</a:t>
            </a:r>
            <a:endParaRPr kumimoji="1" lang="en-US" altLang="ko-KR" dirty="0"/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심화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r>
              <a:rPr kumimoji="1" lang="en-US" altLang="ko-KR" dirty="0" err="1"/>
              <a:t>scanf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</a:t>
            </a:r>
            <a:endParaRPr kumimoji="1" lang="en-US" altLang="ko-KR" dirty="0"/>
          </a:p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사용시 주의사항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2A847-535B-E3D5-DFA7-C21BF3EE6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9027-58BB-136A-C822-744E49F8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복습</a:t>
            </a:r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A5BE661-8182-78E1-5E09-16110D44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59424"/>
            <a:ext cx="8806225" cy="3739151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C688C0-799E-CE6D-4974-6A1934D95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F3AA80-3817-3A44-34A6-8301042AC7E3}"/>
              </a:ext>
            </a:extLst>
          </p:cNvPr>
          <p:cNvSpPr/>
          <p:nvPr/>
        </p:nvSpPr>
        <p:spPr>
          <a:xfrm>
            <a:off x="2303813" y="1460666"/>
            <a:ext cx="3515096" cy="570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526EA8-C07B-8F2F-DFEA-7F1B70B4C051}"/>
              </a:ext>
            </a:extLst>
          </p:cNvPr>
          <p:cNvSpPr/>
          <p:nvPr/>
        </p:nvSpPr>
        <p:spPr>
          <a:xfrm>
            <a:off x="3085605" y="2705596"/>
            <a:ext cx="4253346" cy="570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E55D9-4BDD-0134-FF9F-5BBBD3116895}"/>
              </a:ext>
            </a:extLst>
          </p:cNvPr>
          <p:cNvSpPr/>
          <p:nvPr/>
        </p:nvSpPr>
        <p:spPr>
          <a:xfrm>
            <a:off x="6800603" y="2705596"/>
            <a:ext cx="205839" cy="570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88910-DCD9-40A5-3088-CC75D42EE5D9}"/>
              </a:ext>
            </a:extLst>
          </p:cNvPr>
          <p:cNvSpPr/>
          <p:nvPr/>
        </p:nvSpPr>
        <p:spPr>
          <a:xfrm>
            <a:off x="4392209" y="2705596"/>
            <a:ext cx="205839" cy="570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390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9027-58BB-136A-C822-744E49F8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688C0-799E-CE6D-4974-6A1934D95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  <p:pic>
        <p:nvPicPr>
          <p:cNvPr id="2050" name="Picture 2" descr="C언어]변수와 자료형:int 타입, %d 등의 서식 지정자까지 총정리!">
            <a:extLst>
              <a:ext uri="{FF2B5EF4-FFF2-40B4-BE49-F238E27FC236}">
                <a16:creationId xmlns:a16="http://schemas.microsoft.com/office/drawing/2014/main" id="{25429B12-E0E4-6847-6222-B9D6DABC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276"/>
            <a:ext cx="12192000" cy="41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85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295E3-32BA-36E4-6E71-362DF9A4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복습</a:t>
            </a:r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E70BA91-8905-0C37-1E27-88D1701EF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0379" y="1537752"/>
            <a:ext cx="7231242" cy="3782496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E6FFDA-D512-76BA-EF60-D38A55DC8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6281B-5F2B-3EEB-3F0E-09135DD5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ko-KR" altLang="en-US" dirty="0"/>
              <a:t> 복습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787D577-2CB4-6CE7-1BDF-7F23A9105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085"/>
            <a:ext cx="10877124" cy="3123406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DFCD1D-81B4-1E7A-1DD4-9CF95966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B4A5D56-02DB-A716-E993-85095DE9B994}"/>
              </a:ext>
            </a:extLst>
          </p:cNvPr>
          <p:cNvSpPr/>
          <p:nvPr/>
        </p:nvSpPr>
        <p:spPr>
          <a:xfrm>
            <a:off x="6264166" y="3539693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D3798652-C46D-0A4F-9B7E-63D940B4BB04}"/>
              </a:ext>
            </a:extLst>
          </p:cNvPr>
          <p:cNvCxnSpPr>
            <a:cxnSpLocks/>
            <a:stCxn id="4" idx="4"/>
            <a:endCxn id="21" idx="4"/>
          </p:cNvCxnSpPr>
          <p:nvPr/>
        </p:nvCxnSpPr>
        <p:spPr>
          <a:xfrm rot="5400000">
            <a:off x="5470471" y="2967810"/>
            <a:ext cx="6351" cy="1969923"/>
          </a:xfrm>
          <a:prstGeom prst="bentConnector3">
            <a:avLst>
              <a:gd name="adj1" fmla="val 126746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238FD56-4843-CF58-B430-B318D3A7E544}"/>
              </a:ext>
            </a:extLst>
          </p:cNvPr>
          <p:cNvSpPr/>
          <p:nvPr/>
        </p:nvSpPr>
        <p:spPr>
          <a:xfrm>
            <a:off x="4294243" y="3546044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0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E3E55-CBA8-C962-F8C9-042120D3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복습</a:t>
            </a:r>
          </a:p>
        </p:txBody>
      </p:sp>
      <p:pic>
        <p:nvPicPr>
          <p:cNvPr id="2050" name="Picture 2" descr="C언어 독학 #3. printf(), scanf() 데이터 출력과 입력 — 씨포유">
            <a:extLst>
              <a:ext uri="{FF2B5EF4-FFF2-40B4-BE49-F238E27FC236}">
                <a16:creationId xmlns:a16="http://schemas.microsoft.com/office/drawing/2014/main" id="{1A77A9B6-A282-AA1C-C604-D67E5876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71" y="293458"/>
            <a:ext cx="6524943" cy="6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FF894C-B7EB-30F1-2620-BA4088F5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83D47D-7576-C28A-35BD-EC724846E398}"/>
              </a:ext>
            </a:extLst>
          </p:cNvPr>
          <p:cNvSpPr/>
          <p:nvPr/>
        </p:nvSpPr>
        <p:spPr>
          <a:xfrm>
            <a:off x="4878778" y="2636322"/>
            <a:ext cx="2730578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0A13D3-B97D-34F9-7900-179639B5A31E}"/>
              </a:ext>
            </a:extLst>
          </p:cNvPr>
          <p:cNvSpPr/>
          <p:nvPr/>
        </p:nvSpPr>
        <p:spPr>
          <a:xfrm>
            <a:off x="4878778" y="4768242"/>
            <a:ext cx="3017565" cy="1632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28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A05F9-92F1-20B6-9047-5810F84A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실습</a:t>
            </a:r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4794FA-D1C1-0918-B9FB-D191AD74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39" y="2134034"/>
            <a:ext cx="11393321" cy="3172258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B8A2C1-D69C-28DB-B357-31EB1C1C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6" y="6498000"/>
            <a:ext cx="1033184" cy="360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1CE35DF-3C31-DC33-B75C-D235EAAA8057}"/>
              </a:ext>
            </a:extLst>
          </p:cNvPr>
          <p:cNvSpPr/>
          <p:nvPr/>
        </p:nvSpPr>
        <p:spPr>
          <a:xfrm>
            <a:off x="5707118" y="3753450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3C9CC15B-3B78-6332-3D07-2C961C6BC857}"/>
              </a:ext>
            </a:extLst>
          </p:cNvPr>
          <p:cNvCxnSpPr>
            <a:cxnSpLocks/>
            <a:stCxn id="4" idx="4"/>
            <a:endCxn id="6" idx="4"/>
          </p:cNvCxnSpPr>
          <p:nvPr/>
        </p:nvCxnSpPr>
        <p:spPr>
          <a:xfrm rot="5400000" flipH="1">
            <a:off x="4460750" y="2722545"/>
            <a:ext cx="33287" cy="2848330"/>
          </a:xfrm>
          <a:prstGeom prst="bentConnector3">
            <a:avLst>
              <a:gd name="adj1" fmla="val -27559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35D9684-BFC9-B99F-75F5-14E5C2BABD43}"/>
              </a:ext>
            </a:extLst>
          </p:cNvPr>
          <p:cNvSpPr/>
          <p:nvPr/>
        </p:nvSpPr>
        <p:spPr>
          <a:xfrm>
            <a:off x="2858788" y="3720163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F5BF5D-0FBB-A353-CC33-119F53CB0689}"/>
              </a:ext>
            </a:extLst>
          </p:cNvPr>
          <p:cNvSpPr/>
          <p:nvPr/>
        </p:nvSpPr>
        <p:spPr>
          <a:xfrm>
            <a:off x="6002022" y="3753450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2854E8E9-845E-A605-4056-4EA09742149D}"/>
              </a:ext>
            </a:extLst>
          </p:cNvPr>
          <p:cNvCxnSpPr>
            <a:cxnSpLocks/>
            <a:stCxn id="11" idx="4"/>
            <a:endCxn id="13" idx="4"/>
          </p:cNvCxnSpPr>
          <p:nvPr/>
        </p:nvCxnSpPr>
        <p:spPr>
          <a:xfrm rot="5400000">
            <a:off x="4936184" y="2903074"/>
            <a:ext cx="12700" cy="2520559"/>
          </a:xfrm>
          <a:prstGeom prst="bentConnector3">
            <a:avLst>
              <a:gd name="adj1" fmla="val 54467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7CA6ACD-EB89-AB20-CFE1-2127F673AE30}"/>
              </a:ext>
            </a:extLst>
          </p:cNvPr>
          <p:cNvSpPr/>
          <p:nvPr/>
        </p:nvSpPr>
        <p:spPr>
          <a:xfrm>
            <a:off x="3481463" y="3753450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CD5F32-5C8E-CE2B-E86D-1C9F08B35270}"/>
              </a:ext>
            </a:extLst>
          </p:cNvPr>
          <p:cNvSpPr/>
          <p:nvPr/>
        </p:nvSpPr>
        <p:spPr>
          <a:xfrm>
            <a:off x="6488576" y="3728001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E9AF60A2-0628-A6D6-0EBC-940D912D4B9A}"/>
              </a:ext>
            </a:extLst>
          </p:cNvPr>
          <p:cNvCxnSpPr>
            <a:cxnSpLocks/>
            <a:stCxn id="16" idx="4"/>
            <a:endCxn id="18" idx="4"/>
          </p:cNvCxnSpPr>
          <p:nvPr/>
        </p:nvCxnSpPr>
        <p:spPr>
          <a:xfrm rot="5400000" flipH="1">
            <a:off x="5459921" y="2914809"/>
            <a:ext cx="7839" cy="2438353"/>
          </a:xfrm>
          <a:prstGeom prst="bentConnector3">
            <a:avLst>
              <a:gd name="adj1" fmla="val -2916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A96824B-D53D-8125-5D54-4A50A2563562}"/>
              </a:ext>
            </a:extLst>
          </p:cNvPr>
          <p:cNvSpPr/>
          <p:nvPr/>
        </p:nvSpPr>
        <p:spPr>
          <a:xfrm>
            <a:off x="4050223" y="3720162"/>
            <a:ext cx="388882" cy="409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2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239</Words>
  <Application>Microsoft Macintosh PowerPoint</Application>
  <PresentationFormat>와이드스크린</PresentationFormat>
  <Paragraphs>61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NanumGothic</vt:lpstr>
      <vt:lpstr>Arial</vt:lpstr>
      <vt:lpstr>Office 테마</vt:lpstr>
      <vt:lpstr>출석체크</vt:lpstr>
      <vt:lpstr>printf 심화 &amp; scanf</vt:lpstr>
      <vt:lpstr>목차</vt:lpstr>
      <vt:lpstr>printf 복습</vt:lpstr>
      <vt:lpstr>printf 복습</vt:lpstr>
      <vt:lpstr>printf 복습</vt:lpstr>
      <vt:lpstr>printf 복습</vt:lpstr>
      <vt:lpstr>printf 복습</vt:lpstr>
      <vt:lpstr>printf 실습</vt:lpstr>
      <vt:lpstr>printf 심화 1 : char도 정수이다</vt:lpstr>
      <vt:lpstr>printf 심화 1 : char도 정수이다</vt:lpstr>
      <vt:lpstr>아스키 코드</vt:lpstr>
      <vt:lpstr>printf 심화 1 실습</vt:lpstr>
      <vt:lpstr>printf 심화 1 실습</vt:lpstr>
      <vt:lpstr>printf 심화 2 : 소수점 자리수 조정</vt:lpstr>
      <vt:lpstr>printf 심화 2 : 소수점 자리수 조정</vt:lpstr>
      <vt:lpstr>printf 심화 2 : 소수점 자리수 조정 실습</vt:lpstr>
      <vt:lpstr>scanf란?</vt:lpstr>
      <vt:lpstr>scanf 문법</vt:lpstr>
      <vt:lpstr>scanf 예시</vt:lpstr>
      <vt:lpstr>scanf 사용시 주의사항</vt:lpstr>
      <vt:lpstr>scanf 사용시 주의사항</vt:lpstr>
      <vt:lpstr>scanf 실습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Printf, scanf 심화</dc:title>
  <dc:creator>서호준</dc:creator>
  <cp:lastModifiedBy>서호준</cp:lastModifiedBy>
  <cp:revision>24</cp:revision>
  <dcterms:created xsi:type="dcterms:W3CDTF">2023-05-05T16:42:21Z</dcterms:created>
  <dcterms:modified xsi:type="dcterms:W3CDTF">2023-08-01T14:48:57Z</dcterms:modified>
</cp:coreProperties>
</file>