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9" r:id="rId11"/>
    <p:sldId id="270" r:id="rId12"/>
    <p:sldId id="273" r:id="rId13"/>
    <p:sldId id="266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4231-73C2-4D89-8D5B-5B360B5C970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62A3-89D6-4284-A7B6-4DCD9C59D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Updated Sinking Speed Model of Diatoms to Estimate Carbon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Sue, Henry , Britten, Gregory L. , </a:t>
            </a:r>
            <a:r>
              <a:rPr lang="en-US" dirty="0" err="1" smtClean="0"/>
              <a:t>Primeau</a:t>
            </a:r>
            <a:r>
              <a:rPr lang="en-US" dirty="0" smtClean="0"/>
              <a:t>, Francois</a:t>
            </a:r>
          </a:p>
          <a:p>
            <a:r>
              <a:rPr lang="en-US" dirty="0" smtClean="0"/>
              <a:t>11</a:t>
            </a:r>
            <a:r>
              <a:rPr lang="en-US" dirty="0" smtClean="0"/>
              <a:t>/08/2017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Kostadinov</a:t>
            </a:r>
            <a:r>
              <a:rPr lang="en-US" dirty="0" smtClean="0"/>
              <a:t> </a:t>
            </a:r>
            <a:r>
              <a:rPr lang="en-US" dirty="0" smtClean="0"/>
              <a:t>Et Al 2009</a:t>
            </a:r>
            <a:br>
              <a:rPr lang="en-US" dirty="0" smtClean="0"/>
            </a:br>
            <a:r>
              <a:rPr lang="en-US" sz="2000" dirty="0" smtClean="0"/>
              <a:t>(The Retrieval of Particle Size Distribution)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6037"/>
            <a:ext cx="8229600" cy="427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319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From </a:t>
            </a:r>
            <a:r>
              <a:rPr lang="en-US" sz="1200" i="1" dirty="0" err="1" smtClean="0"/>
              <a:t>Kostadinov</a:t>
            </a:r>
            <a:r>
              <a:rPr lang="en-US" sz="1200" i="1" dirty="0" smtClean="0"/>
              <a:t> Et Al (2009), UC Santa Barbara </a:t>
            </a:r>
            <a:endParaRPr lang="en-US" sz="1200" i="1" dirty="0"/>
          </a:p>
        </p:txBody>
      </p:sp>
      <p:pic>
        <p:nvPicPr>
          <p:cNvPr id="6" name="Picture 5" descr="ps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524000"/>
            <a:ext cx="2877101" cy="11744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1371600"/>
            <a:ext cx="28194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Output </a:t>
            </a:r>
            <a:br>
              <a:rPr lang="en-US" dirty="0" smtClean="0"/>
            </a:br>
            <a:r>
              <a:rPr lang="en-US" sz="2000" dirty="0" smtClean="0"/>
              <a:t>Particle Size Distribution Slope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267" y="1600200"/>
            <a:ext cx="6469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Output</a:t>
            </a:r>
            <a:br>
              <a:rPr lang="en-US" dirty="0" smtClean="0"/>
            </a:br>
            <a:r>
              <a:rPr lang="en-US" sz="2200" dirty="0" smtClean="0"/>
              <a:t>Biomass Percentages for each size class</a:t>
            </a:r>
            <a:endParaRPr lang="en-US" sz="2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3638220" cy="252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3814763" cy="263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962400"/>
            <a:ext cx="3919538" cy="272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962400"/>
            <a:ext cx="3843338" cy="265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Sinking Speed Prediction First Try</a:t>
            </a:r>
            <a:endParaRPr lang="en-US" dirty="0"/>
          </a:p>
        </p:txBody>
      </p:sp>
      <p:pic>
        <p:nvPicPr>
          <p:cNvPr id="4" name="Content Placeholder 3" descr="Sinking Speed April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81000" y="1295400"/>
            <a:ext cx="9875140" cy="49530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24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Pico = 1um, </a:t>
            </a:r>
            <a:r>
              <a:rPr lang="en-US" dirty="0" err="1" smtClean="0"/>
              <a:t>Nano</a:t>
            </a:r>
            <a:r>
              <a:rPr lang="en-US" dirty="0" smtClean="0"/>
              <a:t> = 10 um, Micro = 35 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seri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7200" y="228600"/>
            <a:ext cx="9875139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2578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Data from WOA Decade Average</a:t>
            </a:r>
          </a:p>
          <a:p>
            <a:r>
              <a:rPr lang="en-US" dirty="0" smtClean="0"/>
              <a:t>Salinity Data from Aquarius </a:t>
            </a:r>
          </a:p>
          <a:p>
            <a:r>
              <a:rPr lang="en-US" dirty="0" smtClean="0"/>
              <a:t>PSD from </a:t>
            </a:r>
            <a:r>
              <a:rPr lang="en-US" dirty="0" err="1" smtClean="0"/>
              <a:t>Kostadinov</a:t>
            </a:r>
            <a:r>
              <a:rPr lang="en-US" dirty="0" smtClean="0"/>
              <a:t> et al 2009</a:t>
            </a:r>
          </a:p>
          <a:p>
            <a:r>
              <a:rPr lang="en-US" dirty="0" smtClean="0"/>
              <a:t>Pico = 1um, </a:t>
            </a:r>
            <a:r>
              <a:rPr lang="en-US" dirty="0" err="1" smtClean="0"/>
              <a:t>Nano</a:t>
            </a:r>
            <a:r>
              <a:rPr lang="en-US" dirty="0" smtClean="0"/>
              <a:t> = 10 um, Micro = 35 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Export Prediction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1219200"/>
            <a:ext cx="970874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predictions </a:t>
            </a:r>
            <a:r>
              <a:rPr lang="en-US" dirty="0" smtClean="0"/>
              <a:t>to carbon sinking data from Greg’s papers</a:t>
            </a:r>
          </a:p>
          <a:p>
            <a:pPr lvl="1"/>
            <a:r>
              <a:rPr lang="en-US" dirty="0" smtClean="0"/>
              <a:t>Have started doing statistical analysis</a:t>
            </a:r>
          </a:p>
          <a:p>
            <a:endParaRPr lang="en-US" dirty="0" smtClean="0"/>
          </a:p>
          <a:p>
            <a:r>
              <a:rPr lang="en-US" dirty="0" smtClean="0"/>
              <a:t>Predict </a:t>
            </a:r>
            <a:r>
              <a:rPr lang="en-US" dirty="0" smtClean="0"/>
              <a:t>sinking speed at depth from world ocean atlas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75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Carbon Flux using parameters that can be collected using remote sensing</a:t>
            </a:r>
          </a:p>
          <a:p>
            <a:r>
              <a:rPr lang="en-US" dirty="0" smtClean="0"/>
              <a:t>Estimate Carbon Flux using parameters that do not depend on NPP</a:t>
            </a:r>
          </a:p>
          <a:p>
            <a:r>
              <a:rPr lang="en-US" dirty="0" smtClean="0"/>
              <a:t>Generate a sinking speed model that more accurately fits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Creating a model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Stokes’ Law</a:t>
            </a:r>
          </a:p>
          <a:p>
            <a:r>
              <a:rPr lang="el-GR" dirty="0"/>
              <a:t>ρ</a:t>
            </a:r>
            <a:r>
              <a:rPr lang="en-US" sz="1200" dirty="0" smtClean="0"/>
              <a:t>tot</a:t>
            </a:r>
            <a:r>
              <a:rPr lang="en-US" dirty="0" smtClean="0"/>
              <a:t> </a:t>
            </a:r>
            <a:r>
              <a:rPr lang="en-US" sz="2500" dirty="0" smtClean="0"/>
              <a:t>is Density of Cell </a:t>
            </a:r>
          </a:p>
          <a:p>
            <a:r>
              <a:rPr lang="el-GR" dirty="0" smtClean="0"/>
              <a:t>ρ</a:t>
            </a:r>
            <a:r>
              <a:rPr lang="en-US" sz="1200" dirty="0" smtClean="0"/>
              <a:t>w  </a:t>
            </a:r>
            <a:r>
              <a:rPr lang="en-US" sz="2500" dirty="0" smtClean="0"/>
              <a:t>is Density of Water </a:t>
            </a:r>
          </a:p>
          <a:p>
            <a:pPr>
              <a:buNone/>
            </a:pPr>
            <a:r>
              <a:rPr lang="en-US" sz="2500" dirty="0"/>
              <a:t> </a:t>
            </a:r>
            <a:r>
              <a:rPr lang="en-US" sz="2500" dirty="0" smtClean="0"/>
              <a:t>    (Approx. 1023 kg/m</a:t>
            </a:r>
            <a:r>
              <a:rPr lang="en-US" sz="2500" baseline="30000" dirty="0" smtClean="0"/>
              <a:t>3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g is gravitational constant</a:t>
            </a:r>
          </a:p>
          <a:p>
            <a:pPr>
              <a:buNone/>
            </a:pPr>
            <a:r>
              <a:rPr lang="en-US" sz="2500" dirty="0"/>
              <a:t> </a:t>
            </a:r>
            <a:r>
              <a:rPr lang="en-US" sz="2500" dirty="0" smtClean="0"/>
              <a:t>    (9.8 m/s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)</a:t>
            </a:r>
          </a:p>
          <a:p>
            <a:r>
              <a:rPr lang="el-GR" sz="2500" dirty="0" smtClean="0"/>
              <a:t>μ</a:t>
            </a:r>
            <a:r>
              <a:rPr lang="en-US" sz="2500" dirty="0" smtClean="0"/>
              <a:t> is dynamic viscosity of seawater</a:t>
            </a:r>
          </a:p>
          <a:p>
            <a:pPr>
              <a:buNone/>
            </a:pPr>
            <a:r>
              <a:rPr lang="en-US" sz="2500" dirty="0"/>
              <a:t>	</a:t>
            </a:r>
            <a:r>
              <a:rPr lang="en-US" sz="2500" dirty="0" smtClean="0"/>
              <a:t>(1.07 x 10</a:t>
            </a:r>
            <a:r>
              <a:rPr lang="en-US" sz="2500" baseline="30000" dirty="0" smtClean="0"/>
              <a:t>-3</a:t>
            </a:r>
            <a:r>
              <a:rPr lang="en-US" sz="2500" dirty="0" smtClean="0"/>
              <a:t> </a:t>
            </a:r>
            <a:r>
              <a:rPr lang="en-US" sz="2500" dirty="0" err="1" smtClean="0"/>
              <a:t>Pa</a:t>
            </a:r>
            <a:r>
              <a:rPr lang="en-US" sz="1200" dirty="0" err="1" smtClean="0"/>
              <a:t>•</a:t>
            </a:r>
            <a:r>
              <a:rPr lang="en-US" sz="2500" dirty="0" err="1" smtClean="0"/>
              <a:t>s</a:t>
            </a:r>
            <a:r>
              <a:rPr lang="en-US" sz="2500" dirty="0" smtClean="0"/>
              <a:t> at 20</a:t>
            </a:r>
            <a:r>
              <a:rPr lang="en-US" sz="2500" dirty="0"/>
              <a:t>° </a:t>
            </a:r>
            <a:r>
              <a:rPr lang="en-US" sz="2500" dirty="0" smtClean="0"/>
              <a:t>C, 33 g/L Salinity)</a:t>
            </a:r>
          </a:p>
          <a:p>
            <a:pPr>
              <a:buNone/>
            </a:pPr>
            <a:endParaRPr lang="en-US" sz="2500" dirty="0"/>
          </a:p>
          <a:p>
            <a:pPr>
              <a:buNone/>
            </a:pPr>
            <a:r>
              <a:rPr lang="en-US" sz="1200" i="1" dirty="0" err="1" smtClean="0"/>
              <a:t>Miklasz</a:t>
            </a:r>
            <a:r>
              <a:rPr lang="en-US" sz="1200" i="1" dirty="0" smtClean="0"/>
              <a:t> and Denny, (2010). Hopkins Marine Station of Stanford University</a:t>
            </a:r>
            <a:endParaRPr lang="en-US" sz="1200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200400"/>
            <a:ext cx="3810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200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Model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294634" cy="49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6248400"/>
            <a:ext cx="550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Figure from </a:t>
            </a:r>
            <a:r>
              <a:rPr lang="en-US" sz="1200" i="1" dirty="0" err="1" smtClean="0"/>
              <a:t>Miklasz</a:t>
            </a:r>
            <a:r>
              <a:rPr lang="en-US" sz="1200" i="1" dirty="0" smtClean="0"/>
              <a:t> and Denny, (2010). Hopkins Marine Station of Stanford University</a:t>
            </a:r>
          </a:p>
          <a:p>
            <a:endParaRPr lang="en-US" sz="1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3733800"/>
            <a:ext cx="8229600" cy="3124200"/>
          </a:xfrm>
        </p:spPr>
        <p:txBody>
          <a:bodyPr>
            <a:noAutofit/>
          </a:bodyPr>
          <a:lstStyle/>
          <a:p>
            <a:r>
              <a:rPr lang="el-GR" sz="2400" dirty="0" smtClean="0"/>
              <a:t>ρ</a:t>
            </a:r>
            <a:r>
              <a:rPr lang="en-US" sz="900" dirty="0" err="1" smtClean="0"/>
              <a:t>cyt</a:t>
            </a:r>
            <a:r>
              <a:rPr lang="en-US" sz="900" dirty="0" smtClean="0"/>
              <a:t>  </a:t>
            </a:r>
            <a:r>
              <a:rPr lang="en-US" sz="2400" dirty="0" smtClean="0"/>
              <a:t>is density of diatom cytoplasm</a:t>
            </a:r>
          </a:p>
          <a:p>
            <a:r>
              <a:rPr lang="el-GR" sz="2400" dirty="0" smtClean="0"/>
              <a:t>ρ</a:t>
            </a:r>
            <a:r>
              <a:rPr lang="en-US" sz="900" dirty="0" err="1" smtClean="0"/>
              <a:t>fr</a:t>
            </a:r>
            <a:r>
              <a:rPr lang="en-US" sz="2400" dirty="0" smtClean="0"/>
              <a:t> is density of diatom </a:t>
            </a:r>
            <a:r>
              <a:rPr lang="en-US" sz="2400" dirty="0" err="1" smtClean="0"/>
              <a:t>frustle</a:t>
            </a:r>
            <a:endParaRPr lang="en-US" sz="2400" dirty="0" smtClean="0"/>
          </a:p>
          <a:p>
            <a:r>
              <a:rPr lang="en-US" sz="2400" dirty="0" smtClean="0"/>
              <a:t>t is thickness of the </a:t>
            </a:r>
            <a:r>
              <a:rPr lang="en-US" sz="2400" dirty="0" err="1" smtClean="0"/>
              <a:t>frustle</a:t>
            </a:r>
            <a:endParaRPr lang="en-US" sz="2400" dirty="0" smtClean="0"/>
          </a:p>
          <a:p>
            <a:r>
              <a:rPr lang="en-US" sz="2400" dirty="0" smtClean="0"/>
              <a:t>r is radius of diatom</a:t>
            </a:r>
          </a:p>
          <a:p>
            <a:r>
              <a:rPr lang="el-GR" sz="2400" dirty="0" smtClean="0"/>
              <a:t>μ</a:t>
            </a:r>
            <a:r>
              <a:rPr lang="en-US" sz="2400" dirty="0" smtClean="0"/>
              <a:t> is dynamic viscosity of seawater</a:t>
            </a:r>
          </a:p>
          <a:p>
            <a:r>
              <a:rPr lang="en-US" sz="2400" dirty="0" smtClean="0"/>
              <a:t>g = 9.8 m/s</a:t>
            </a:r>
            <a:r>
              <a:rPr lang="en-US" sz="2400" baseline="30000" dirty="0" smtClean="0"/>
              <a:t>2</a:t>
            </a:r>
          </a:p>
          <a:p>
            <a:pPr>
              <a:buNone/>
            </a:pPr>
            <a:endParaRPr lang="en-US" sz="1050" i="1" dirty="0" smtClean="0"/>
          </a:p>
          <a:p>
            <a:pPr>
              <a:buNone/>
            </a:pPr>
            <a:r>
              <a:rPr lang="en-US" sz="1050" i="1" dirty="0" err="1" smtClean="0"/>
              <a:t>Miklasz</a:t>
            </a:r>
            <a:r>
              <a:rPr lang="en-US" sz="1050" i="1" dirty="0" smtClean="0"/>
              <a:t> and Denny, (2010). Hopkins Marine Station of Stanford University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12" y="2681619"/>
            <a:ext cx="7439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599"/>
            <a:ext cx="3429000" cy="8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600"/>
            <a:ext cx="1685925" cy="87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68444"/>
            <a:ext cx="4953000" cy="73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65684"/>
            <a:ext cx="2508250" cy="88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Ranges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66863"/>
            <a:ext cx="7924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Dynamic 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Equation of Density for Seawater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Similarly, dynamic </a:t>
            </a:r>
            <a:r>
              <a:rPr lang="en-US" dirty="0"/>
              <a:t>v</a:t>
            </a:r>
            <a:r>
              <a:rPr lang="en-US" dirty="0" smtClean="0"/>
              <a:t>iscosity is affected by Temperature and Salinity.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6000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cygwin64\home\Henry\SinkingSpeed\plots\Variable_Density_Stokes_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4394762" cy="3810000"/>
          </a:xfrm>
          <a:prstGeom prst="rect">
            <a:avLst/>
          </a:prstGeom>
          <a:noFill/>
        </p:spPr>
      </p:pic>
      <p:pic>
        <p:nvPicPr>
          <p:cNvPr id="6147" name="Picture 3" descr="C:\cygwin64\home\Henry\SinkingSpeed\plots\Variable_Density_Extend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57200"/>
            <a:ext cx="4287909" cy="381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76400" y="7315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 as a function of salinity??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kes Dennys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4648200" cy="3486150"/>
          </a:xfrm>
        </p:spPr>
      </p:pic>
      <p:pic>
        <p:nvPicPr>
          <p:cNvPr id="6" name="Picture 5" descr="StokesSalinity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290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Using Updated Sinking Speed Model of Diatoms to Estimate Carbon Flux</vt:lpstr>
      <vt:lpstr>Goals</vt:lpstr>
      <vt:lpstr>Creating a model</vt:lpstr>
      <vt:lpstr>Extended Model</vt:lpstr>
      <vt:lpstr>Extended Model</vt:lpstr>
      <vt:lpstr>Parameter Ranges</vt:lpstr>
      <vt:lpstr>Investigating Dynamic Viscosity</vt:lpstr>
      <vt:lpstr>Slide 8</vt:lpstr>
      <vt:lpstr>Slide 9</vt:lpstr>
      <vt:lpstr>Kostadinov Et Al 2009 (The Retrieval of Particle Size Distribution)</vt:lpstr>
      <vt:lpstr>Data Output  Particle Size Distribution Slope</vt:lpstr>
      <vt:lpstr>Data Output Biomass Percentages for each size class</vt:lpstr>
      <vt:lpstr>Sinking Speed Prediction First Try</vt:lpstr>
      <vt:lpstr>Slide 14</vt:lpstr>
      <vt:lpstr>Biomass Export Prediction</vt:lpstr>
      <vt:lpstr>Going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Updated Sinking Speed Model of Diatoms to Estimate Carbon Flux</dc:title>
  <dc:creator>Henry</dc:creator>
  <cp:lastModifiedBy>Henry</cp:lastModifiedBy>
  <cp:revision>26</cp:revision>
  <dcterms:created xsi:type="dcterms:W3CDTF">2017-05-24T20:42:32Z</dcterms:created>
  <dcterms:modified xsi:type="dcterms:W3CDTF">2017-11-08T17:02:23Z</dcterms:modified>
</cp:coreProperties>
</file>