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6" r:id="rId7"/>
    <p:sldId id="259" r:id="rId8"/>
    <p:sldId id="261" r:id="rId9"/>
    <p:sldId id="262" r:id="rId10"/>
    <p:sldId id="258" r:id="rId11"/>
    <p:sldId id="260" r:id="rId12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35874394" val="1014" rev64="64" revOS="3"/>
      <pr:smFileRevision xmlns:pr="smNativeData" xmlns="smNativeData" dt="1635874394" val="101"/>
      <pr:guideOptions xmlns:pr="smNativeData" xmlns="smNativeData" dt="163587439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>
        <p:scale>
          <a:sx n="108" d="100"/>
          <a:sy n="108" d="100"/>
        </p:scale>
        <p:origin x="366" y="344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108" d="100"/>
          <a:sy n="108" d="100"/>
        </p:scale>
        <p:origin x="366" y="34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34D6D8-96C1-6120-8F8C-607598C2793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07AB8B-C5EE-525D-A0BF-3308E5F1566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8423AD-E38C-D1D5-C23C-15806D72344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47A883-CD96-125E-D8FF-3B0BE6B12E6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55D0F20-6EE8-08F9-A6E5-98AC41AB50C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7ED411-5FF0-2B22-BEC6-A9779A8848F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BB9E02-4CFD-EE68-B303-BA3DD04D45E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EB880E-40BD-BE7E-F353-B62BC61D05E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183C94-DAA8-4DCA-E6A0-2C9F72EE10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DF09D7-9986-8AFF-C867-6FAA47293E3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154BAB-E596-40BD-D8AD-13E805E32E4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21D74D-0395-7421-DB99-F57499D72DA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FF08BF-F1FF-AAFE-B147-07AB4609475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0DAFBB-F5E8-5859-A6B5-030CE1FB505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A19971-3FBD-F46F-F319-C93AD757059C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BFDA7A-349F-EA2C-D107-C2799449279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24DDC5-8BC8-712B-869C-7D7E93D2702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566AE-E0EA-F090-A41D-16C52853524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EDA34A-04D1-B855-9F55-F200ED1B69A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3C8E1DC-929E-9D17-D070-6442AF3E263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22FBA5-EBD7-770D-999A-1D58B5D46F4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DC1C615-5B80-9430-CE79-AD65883738F8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tandard-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C394551-1F91-6CB3-DF81-E9E60BCF29B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WnaB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3B36E11-5FFE-E698-B00B-A9CD204546F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xmlns="smNativeData" val="SMDATA_19_WnaB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gAAAAuBgAAz0wAAAEN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004570"/>
            <a:ext cx="12379325" cy="11093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LkMAAADTwAAoQ8AABAgAAAmAAAACAAAAP//////////MAAAABQAAAAAAAAAAAD//wAAAQAAAP//AAABAA=="/>
              </a:ext>
            </a:extLst>
          </p:cNvSpPr>
          <p:nvPr/>
        </p:nvSpPr>
        <p:spPr>
          <a:xfrm>
            <a:off x="1188720" y="2068195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1 001 01 1 1 1 1 01 000000001 1 1 01 000001 1 1 1 01 0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/ECt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DASAAADTwAAGBUAABAgAAAmAAAACAAAAP//////////MAAAABQAAAAAAAAAAAD//wAAAQAAAP//AAABAA=="/>
              </a:ext>
            </a:extLst>
          </p:cNvSpPr>
          <p:nvPr/>
        </p:nvSpPr>
        <p:spPr>
          <a:xfrm>
            <a:off x="1188720" y="29565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10010111 11010000 0000</a:t>
            </a:r>
            <a:r>
              <a:rPr b="1">
                <a:solidFill>
                  <a:srgbClr val="C40000"/>
                </a:solidFill>
              </a:rPr>
              <a:t>1110 1000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011 1101</a:t>
            </a:r>
            <a:r>
              <a:rPr>
                <a:solidFill>
                  <a:schemeClr val="bg2"/>
                </a:solidFill>
              </a:rPr>
              <a:t>0000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5" name="AutoForm1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A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y4AABgVAACROAAAaxYAABAAAAAmAAAACAAAAP//////////MAAAABQAAAAAAAAAAAD//wAAAQAAAP//AAABAA=="/>
              </a:ext>
            </a:extLst>
          </p:cNvSpPr>
          <p:nvPr/>
        </p:nvSpPr>
        <p:spPr>
          <a:xfrm rot="16200000">
            <a:off x="8294370" y="2743835"/>
            <a:ext cx="215265" cy="158623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cxnSp>
        <p:nvCxnSpPr>
          <p:cNvPr id="6" name="Verbindung1"/>
          <p:cNvCxnSpPr>
            <a:stCxn id="5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S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jMAAGsWAACwMwAAWxgAABAAAAAmAAAACAAAAP//////////MAAAABQAAAAAAAAAAAD//wAAAQAAAP//AAABAA=="/>
              </a:ext>
            </a:extLst>
          </p:cNvCxnSpPr>
          <p:nvPr/>
        </p:nvCxnSpPr>
        <p:spPr>
          <a:xfrm rot="5400000">
            <a:off x="8241665" y="3798570"/>
            <a:ext cx="314960" cy="635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7" name="Textbox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kWAACCRwAA0RkAABAgAAAmAAAACAAAAP//////////MAAAABQAAAAAAAAAAAD//wAAAQAAAP//AAABAA=="/>
              </a:ext>
            </a:extLst>
          </p:cNvSpPr>
          <p:nvPr/>
        </p:nvSpPr>
        <p:spPr>
          <a:xfrm>
            <a:off x="8754110" y="372427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61</a:t>
            </a:r>
            <a:r>
              <a:t> (Humidity x 1)</a:t>
            </a:r>
          </a:p>
        </p:txBody>
      </p:sp>
      <p:sp>
        <p:nvSpPr>
          <p:cNvPr id="8" name="Textbox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CQbAACwSQAAFB8AABAgAAAmAAAACAAAAP//////////MAAAABQAAAAAAAAAAAD//wAAAQAAAP//AAABAA=="/>
              </a:ext>
            </a:extLst>
          </p:cNvSpPr>
          <p:nvPr/>
        </p:nvSpPr>
        <p:spPr>
          <a:xfrm>
            <a:off x="8395335" y="4411980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61%</a:t>
            </a:r>
          </a:p>
        </p:txBody>
      </p:sp>
      <p:sp>
        <p:nvSpPr>
          <p:cNvPr id="9" name="AutoForm2"/>
          <p:cNvSpPr>
            <a:extLst>
              <a:ext uri="smNativeData">
                <pr:smNativeData xmlns:pr="smNativeData" xmlns="smNativeData" val="SMDATA_17_WnaB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S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NEZAABvRQAAJBsAABAAAAAmAAAACAAAAP//////////MAAAABQAAAAAAAAAAAD//wAAAQAAAP//AAABAA=="/>
              </a:ext>
            </a:extLst>
          </p:cNvSpPr>
          <p:nvPr/>
        </p:nvSpPr>
        <p:spPr>
          <a:xfrm rot="16200000">
            <a:off x="9912985" y="3037840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AutoForm3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p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CIAABgVAACpLQAAaxYAABAAAAAmAAAACAAAAP//////////MAAAABQAAAAAAAAAAAD//wAAAQAAAP//AAABAA=="/>
              </a:ext>
            </a:extLst>
          </p:cNvSpPr>
          <p:nvPr/>
        </p:nvSpPr>
        <p:spPr>
          <a:xfrm rot="16200000">
            <a:off x="6417945" y="2639695"/>
            <a:ext cx="215265" cy="179387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Textbox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KCA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IYfAAAfPwAAbiIAABAgAAAmAAAACAAAAP//////////MAAAABQAAAAAAAAAAAD//wAAAQAAAP//AAABAA=="/>
              </a:ext>
            </a:extLst>
          </p:cNvSpPr>
          <p:nvPr/>
        </p:nvSpPr>
        <p:spPr>
          <a:xfrm>
            <a:off x="6888480" y="5124450"/>
            <a:ext cx="337248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232</a:t>
            </a:r>
            <a:r>
              <a:t> (Temperature x 1)</a:t>
            </a:r>
          </a:p>
        </p:txBody>
      </p:sp>
      <p:cxnSp>
        <p:nvCxnSpPr>
          <p:cNvPr id="12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gAAGsWAAClPQAAJBsAABAAAAAmAAAACAAAAP//////////MAAAABQAAAAAAAAAAAD//wAAAQAAAP//AAABAA=="/>
              </a:ext>
            </a:extLst>
          </p:cNvCxnSpPr>
          <p:nvPr/>
        </p:nvCxnSpPr>
        <p:spPr>
          <a:xfrm rot="16200000">
            <a:off x="7889240" y="2280285"/>
            <a:ext cx="767715" cy="349567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13" name="AutoForm4"/>
          <p:cNvSpPr>
            <a:extLst>
              <a:ext uri="smNativeData">
                <pr:smNativeData xmlns:pr="smNativeData" xmlns="smNativeData" val="SMDATA_17_WnaB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n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G4iAABWPgAAwSMAABAAAAAmAAAACAAAAP//////////MAAAABQAAAAAAAAAAAD//wAAAQAAAP//AAABAA=="/>
              </a:ext>
            </a:extLst>
          </p:cNvSpPr>
          <p:nvPr/>
        </p:nvSpPr>
        <p:spPr>
          <a:xfrm rot="16200000">
            <a:off x="8402955" y="4082415"/>
            <a:ext cx="215265" cy="324485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box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JyRKU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MEjAADcRAAAsScAABAgAAAmAAAACAAAAP//////////MAAAABQAAAAAAAAAAAD//wAAAQAAAP//AAABAA=="/>
              </a:ext>
            </a:extLst>
          </p:cNvSpPr>
          <p:nvPr/>
        </p:nvSpPr>
        <p:spPr>
          <a:xfrm>
            <a:off x="5828665" y="5812155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23.2 °C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LkMAAADTwAAoQ8AABAgAAAmAAAACAAAAP//////////MAAAABQAAAAAAAAAAAD//wAAAQAAAP//AAABAA=="/>
              </a:ext>
            </a:extLst>
          </p:cNvSpPr>
          <p:nvPr/>
        </p:nvSpPr>
        <p:spPr>
          <a:xfrm>
            <a:off x="1188720" y="2068195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1 001 01 1 1 1 1 01 000000001 1 1 01 001 001 1 1 1 1 00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DASAAADTwAAGBUAABAgAAAmAAAACAAAAP//////////MAAAABQAAAAAAAAAAAD//wAAAQAAAP//AAABAA=="/>
              </a:ext>
            </a:extLst>
          </p:cNvSpPr>
          <p:nvPr/>
        </p:nvSpPr>
        <p:spPr>
          <a:xfrm>
            <a:off x="1188720" y="29565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10010111 11010000 0000</a:t>
            </a:r>
            <a:r>
              <a:rPr b="1">
                <a:solidFill>
                  <a:srgbClr val="C40000"/>
                </a:solidFill>
              </a:rPr>
              <a:t>1110 1001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011 1110</a:t>
            </a:r>
            <a:r>
              <a:rPr>
                <a:solidFill>
                  <a:schemeClr val="bg2"/>
                </a:solidFill>
              </a:rPr>
              <a:t>0000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VL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y4AABgVAACfOAAAaxYAABAAAAAmAAAACAAAAP//////////MAAAABQAAAAAAAAAAAD//wAAAQAAAP//AAABAA=="/>
              </a:ext>
            </a:extLst>
          </p:cNvSpPr>
          <p:nvPr/>
        </p:nvSpPr>
        <p:spPr>
          <a:xfrm rot="16200000">
            <a:off x="8298815" y="2739390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P8w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TMAAGsWAAC3MwAAWxgAABAAAAAmAAAACAAAAP//////////MAAAABQAAAAAAAAAAAD//wAAAQAAAP//AAABAA=="/>
              </a:ext>
            </a:extLst>
          </p:cNvCxnSpPr>
          <p:nvPr/>
        </p:nvCxnSpPr>
        <p:spPr>
          <a:xfrm rot="5400000">
            <a:off x="8246110" y="3798570"/>
            <a:ext cx="314960" cy="635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kWAACCRwAA0RkAABAgAAAmAAAACAAAAP//////////MAAAABQAAAAAAAAAAAD//wAAAQAAAP//AAABAA=="/>
              </a:ext>
            </a:extLst>
          </p:cNvSpPr>
          <p:nvPr/>
        </p:nvSpPr>
        <p:spPr>
          <a:xfrm>
            <a:off x="8754110" y="372427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62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CQbAACwSQAAFB8AABAgAAAmAAAACAAAAP//////////MAAAABQAAAAAAAAAAAD//wAAAQAAAP//AAABAA=="/>
              </a:ext>
            </a:extLst>
          </p:cNvSpPr>
          <p:nvPr/>
        </p:nvSpPr>
        <p:spPr>
          <a:xfrm>
            <a:off x="8395335" y="4411980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62%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WnaB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UwIi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NEZAABvRQAAJBsAABAAAAAmAAAACAAAAP//////////MAAAABQAAAAAAAAAAAD//wAAAQAAAP//AAABAA=="/>
              </a:ext>
            </a:extLst>
          </p:cNvSpPr>
          <p:nvPr/>
        </p:nvSpPr>
        <p:spPr>
          <a:xfrm rot="16200000">
            <a:off x="9912985" y="3037840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CIAABgVAACpLQAAaxYAABAAAAAmAAAACAAAAP//////////MAAAABQAAAAAAAAAAAD//wAAAQAAAP//AAABAA=="/>
              </a:ext>
            </a:extLst>
          </p:cNvSpPr>
          <p:nvPr/>
        </p:nvSpPr>
        <p:spPr>
          <a:xfrm rot="16200000">
            <a:off x="6417945" y="2639695"/>
            <a:ext cx="215265" cy="179387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t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IYfAAAfPwAAbiIAABAgAAAmAAAACAAAAP//////////MAAAABQAAAAAAAAAAAD//wAAAQAAAP//AAABAA=="/>
              </a:ext>
            </a:extLst>
          </p:cNvSpPr>
          <p:nvPr/>
        </p:nvSpPr>
        <p:spPr>
          <a:xfrm>
            <a:off x="6888480" y="5124450"/>
            <a:ext cx="337248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233</a:t>
            </a:r>
            <a:r>
              <a:t> (Temperature x 1)</a:t>
            </a:r>
          </a:p>
        </p:txBody>
      </p:sp>
      <p:cxnSp>
        <p:nvCxnSpPr>
          <p:cNvPr id="11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ON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gAAGsWAABgKgAA+iAAABAAAAAmAAAACAAAAP//////////MAAAABQAAAAAAAAAAAD//wAAAQAAAP//AAABAA=="/>
              </a:ext>
            </a:extLst>
          </p:cNvCxnSpPr>
          <p:nvPr/>
        </p:nvCxnSpPr>
        <p:spPr>
          <a:xfrm rot="5400000">
            <a:off x="5848985" y="4320540"/>
            <a:ext cx="1716405" cy="36322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WnaB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n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G4iAABWPgAAwSMAABAAAAAmAAAACAAAAP//////////MAAAABQAAAAAAAAAAAD//wAAAQAAAP//AAABAA=="/>
              </a:ext>
            </a:extLst>
          </p:cNvSpPr>
          <p:nvPr/>
        </p:nvSpPr>
        <p:spPr>
          <a:xfrm rot="16200000">
            <a:off x="8402955" y="4082415"/>
            <a:ext cx="215265" cy="324485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JyRKU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MEjAADcRAAAsScAABAgAAAmAAAACAAAAP//////////MAAAABQAAAAAAAAAAAD//wAAAQAAAP//AAABAA=="/>
              </a:ext>
            </a:extLst>
          </p:cNvSpPr>
          <p:nvPr/>
        </p:nvSpPr>
        <p:spPr>
          <a:xfrm>
            <a:off x="5828665" y="5812155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23.3 °C</a:t>
            </a:r>
          </a:p>
        </p:txBody>
      </p:sp>
      <p:pic>
        <p:nvPicPr>
          <p:cNvPr id="14" name="Grafik2"/>
          <p:cNvPicPr>
            <a:extLst>
              <a:ext uri="smNativeData">
                <pr:smNativeData xmlns:pr="smNativeData" xmlns="smNativeData" val="SMDATA_19_WnaB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CAAAuBgAAVEwAAAEN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004570"/>
            <a:ext cx="11960860" cy="11093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AQAAFgIAADnSwAAQAsAABAgAAAmAAAACAAAAP//////////MAAAABQAAAAAAAAAAAD//wAAAQAAAP//AAABAA=="/>
              </a:ext>
            </a:extLst>
          </p:cNvSpPr>
          <p:nvPr/>
        </p:nvSpPr>
        <p:spPr>
          <a:xfrm>
            <a:off x="683260" y="13563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1 001 01 1 1 1 1 01 0001 00001 1 1 01 01 0001 1 1 1 1 1 0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DASAAADTwAAGBUAABAgAAAmAAAACAAAAP//////////MAAAABQAAAAAAAAAAAD//wAAAQAAAP//AAABAA=="/>
              </a:ext>
            </a:extLst>
          </p:cNvSpPr>
          <p:nvPr/>
        </p:nvSpPr>
        <p:spPr>
          <a:xfrm>
            <a:off x="1188720" y="29565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</a:t>
            </a:r>
            <a:r>
              <a:rPr b="1">
                <a:solidFill>
                  <a:srgbClr val="0000FF"/>
                </a:solidFill>
              </a:rPr>
              <a:t>01</a:t>
            </a:r>
            <a:r>
              <a:t> 0000</a:t>
            </a:r>
            <a:r>
              <a:rPr b="1">
                <a:solidFill>
                  <a:srgbClr val="C40000"/>
                </a:solidFill>
              </a:rPr>
              <a:t>1110 1010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011 1111</a:t>
            </a:r>
            <a:r>
              <a:t>0000</a:t>
            </a: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y4AABgVAACfOAAAaxYAABAAAAAmAAAACAAAAP//////////MAAAABQAAAAAAAAAAAD//wAAAQAAAP//AAABAA=="/>
              </a:ext>
            </a:extLst>
          </p:cNvSpPr>
          <p:nvPr/>
        </p:nvSpPr>
        <p:spPr>
          <a:xfrm rot="16200000">
            <a:off x="8298815" y="2739390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YWQ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TMAAGsWAAC3MwAAWxgAABAAAAAmAAAACAAAAP//////////MAAAABQAAAAAAAAAAAD//wAAAQAAAP//AAABAA=="/>
              </a:ext>
            </a:extLst>
          </p:cNvCxnSpPr>
          <p:nvPr/>
        </p:nvCxnSpPr>
        <p:spPr>
          <a:xfrm rot="5400000">
            <a:off x="8246110" y="3798570"/>
            <a:ext cx="314960" cy="635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GWu3P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kWAACCRwAA0RkAABAgAAAmAAAACAAAAP//////////MAAAABQAAAAAAAAAAAD//wAAAQAAAP//AAABAA=="/>
              </a:ext>
            </a:extLst>
          </p:cNvSpPr>
          <p:nvPr/>
        </p:nvSpPr>
        <p:spPr>
          <a:xfrm>
            <a:off x="8754110" y="372427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63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CQbAACwSQAAFB8AABAgAAAmAAAACAAAAP//////////MAAAABQAAAAAAAAAAAD//wAAAQAAAP//AAABAA=="/>
              </a:ext>
            </a:extLst>
          </p:cNvSpPr>
          <p:nvPr/>
        </p:nvSpPr>
        <p:spPr>
          <a:xfrm>
            <a:off x="8395335" y="4411980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63%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WnaB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gR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NEZAABvRQAAJBsAABAAAAAmAAAACAAAAP//////////MAAAABQAAAAAAAAAAAD//wAAAQAAAP//AAABAA=="/>
              </a:ext>
            </a:extLst>
          </p:cNvSpPr>
          <p:nvPr/>
        </p:nvSpPr>
        <p:spPr>
          <a:xfrm rot="16200000">
            <a:off x="9912985" y="3037840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gR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CIAABgVAACpLQAAaxYAABAAAAAmAAAACAAAAP//////////MAAAABQAAAAAAAAAAAD//wAAAQAAAP//AAABAA=="/>
              </a:ext>
            </a:extLst>
          </p:cNvSpPr>
          <p:nvPr/>
        </p:nvSpPr>
        <p:spPr>
          <a:xfrm rot="16200000">
            <a:off x="6417945" y="2639695"/>
            <a:ext cx="215265" cy="179387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IYfAAAfPwAAbiIAABAgAAAmAAAACAAAAP//////////MAAAABQAAAAAAAAAAAD//wAAAQAAAP//AAABAA=="/>
              </a:ext>
            </a:extLst>
          </p:cNvSpPr>
          <p:nvPr/>
        </p:nvSpPr>
        <p:spPr>
          <a:xfrm>
            <a:off x="6888480" y="5124450"/>
            <a:ext cx="337248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234</a:t>
            </a:r>
            <a:r>
              <a:t> (Temperature x 1)</a:t>
            </a:r>
          </a:p>
        </p:txBody>
      </p:sp>
      <p:cxnSp>
        <p:nvCxnSpPr>
          <p:cNvPr id="11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wAzw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gAAGsWAABgKgAA+iAAABAAAAAmAAAACAAAAP//////////MAAAABQAAAAAAAAAAAD//wAAAQAAAP//AAABAA=="/>
              </a:ext>
            </a:extLst>
          </p:cNvCxnSpPr>
          <p:nvPr/>
        </p:nvCxnSpPr>
        <p:spPr>
          <a:xfrm rot="5400000">
            <a:off x="5848985" y="4320540"/>
            <a:ext cx="1716405" cy="36322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WnaB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G4iAABWPgAAwSMAABAAAAAmAAAACAAAAP//////////MAAAABQAAAAAAAAAAAD//wAAAQAAAP//AAABAA=="/>
              </a:ext>
            </a:extLst>
          </p:cNvSpPr>
          <p:nvPr/>
        </p:nvSpPr>
        <p:spPr>
          <a:xfrm rot="16200000">
            <a:off x="8402955" y="4082415"/>
            <a:ext cx="215265" cy="324485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NA8lA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MEjAADcRAAAsScAABAgAAAmAAAACAAAAP//////////MAAAABQAAAAAAAAAAAD//wAAAQAAAP//AAABAA=="/>
              </a:ext>
            </a:extLst>
          </p:cNvSpPr>
          <p:nvPr/>
        </p:nvSpPr>
        <p:spPr>
          <a:xfrm>
            <a:off x="5828665" y="5812155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23.4 °C</a:t>
            </a:r>
          </a:p>
        </p:txBody>
      </p:sp>
      <p:pic>
        <p:nvPicPr>
          <p:cNvPr id="14" name="Grafik1"/>
          <p:cNvPicPr>
            <a:extLst>
              <a:ext uri="smNativeData">
                <pr:smNativeData xmlns:pr="smNativeData" xmlns="smNativeData" val="SMDATA_19_WnaB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////8nAgAAUUsAAFg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" y="349885"/>
            <a:ext cx="12294870" cy="1006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AutoForm5"/>
          <p:cNvSpPr>
            <a:extLst>
              <a:ext uri="smNativeData">
                <pr:smNativeData xmlns:pr="smNativeData" xmlns="smNativeData" val="SMDATA_17_WnaB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e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xoAABgVAAClHAAAaxYAABAAAAAmAAAACAAAAP//////////MAAAABQAAAAAAAAAAAD//wAAAQAAAP//AAABAA=="/>
              </a:ext>
            </a:extLst>
          </p:cNvSpPr>
          <p:nvPr/>
        </p:nvSpPr>
        <p:spPr>
          <a:xfrm rot="16200000">
            <a:off x="4337050" y="3325495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Textbox7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kA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FAjAAALGgAAOCYAABAgAAAmAAAACAAAAP//////////MAAAABQAAAAAAAAAAAD//wAAAQAAAP//AAABAA=="/>
              </a:ext>
            </a:extLst>
          </p:cNvSpPr>
          <p:nvPr/>
        </p:nvSpPr>
        <p:spPr>
          <a:xfrm>
            <a:off x="1363345" y="574040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1</a:t>
            </a:r>
            <a:r>
              <a:t> (Channel 0..2)</a:t>
            </a:r>
          </a:p>
        </p:txBody>
      </p:sp>
      <p:cxnSp>
        <p:nvCxnSpPr>
          <p:cNvPr id="17" name="Verbindung3"/>
          <p:cNvCxnSpPr>
            <a:stCxn id="14" idx="1"/>
            <a:endCxn id="15" idx="2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////0AFAAClHAAAGBUAABAAAAAmAAAACAAAAP//////////MAAAABQAAAAAAAAAAAD//wAAAQAAAP//AAABAA=="/>
              </a:ext>
            </a:extLst>
          </p:cNvCxnSpPr>
          <p:nvPr/>
        </p:nvCxnSpPr>
        <p:spPr>
          <a:xfrm>
            <a:off x="-51435" y="853440"/>
            <a:ext cx="4707890" cy="257556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Berw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AUAAIEHAAAaSQAAaQoAABAgAAAmAAAACAAAAP//////////MAAAABQAAAAAAAAAAAD//wAAAQAAAP//AAABAA=="/>
              </a:ext>
            </a:extLst>
          </p:cNvSpPr>
          <p:nvPr/>
        </p:nvSpPr>
        <p:spPr>
          <a:xfrm>
            <a:off x="93472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2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1   0   0   1    0    1       1       1      1      1    0    1     0  0  0  0    1      1       1      1       1      1    0  0     1      1      1      1    0   0    1      1      1    0     1      1    0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CDzOA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K8UAABWPgAAlxcAABAgAAAmAAAACAAAAP//////////MAAAABQAAAAAAAAAAAD//wAAAQAAAP//AAABAA=="/>
              </a:ext>
            </a:extLst>
          </p:cNvSpPr>
          <p:nvPr/>
        </p:nvSpPr>
        <p:spPr>
          <a:xfrm>
            <a:off x="1188720" y="3362325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0111 1101</a:t>
            </a:r>
            <a:r>
              <a:t>00</a:t>
            </a:r>
            <a:r>
              <a:rPr b="1">
                <a:solidFill>
                  <a:srgbClr val="0000FF"/>
                </a:solidFill>
              </a:rPr>
              <a:t>00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11111100 1111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011 1011</a:t>
            </a:r>
            <a:r>
              <a:t>0000</a:t>
            </a: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lZw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rTMAACIYAAC3MwAAdhoAABAAAAAmAAAACAAAAP//////////MAAAABQAAAAAAAAAAAD//wAAAQAAAP//AAABAA=="/>
              </a:ext>
            </a:extLst>
          </p:cNvCxnSpPr>
          <p:nvPr/>
        </p:nvCxnSpPr>
        <p:spPr>
          <a:xfrm rot="5400000">
            <a:off x="8214360" y="4109085"/>
            <a:ext cx="378460" cy="635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8fg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CCRw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59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D8dAACwSQAALyEAABAgAAAmAAAACAAAAP//////////MAAAABQAAAAAAAAAAAD//wAAAQAAAP//AAABAA=="/>
              </a:ext>
            </a:extLst>
          </p:cNvSpPr>
          <p:nvPr/>
        </p:nvSpPr>
        <p:spPr>
          <a:xfrm>
            <a:off x="8395335" y="475424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59%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WnaB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wbAABvRQAAPx0AABAAAAAmAAAACAAAAP//////////MAAAABQAAAAAAAAAAAD//wAAAQAAAP//AAABAA=="/>
              </a:ext>
            </a:extLst>
          </p:cNvSpPr>
          <p:nvPr/>
        </p:nvSpPr>
        <p:spPr>
          <a:xfrm rot="16200000">
            <a:off x="9912985" y="3380105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WnaBYRMAAAAlAAAAggAAAA8BAAAAkAAAAEgAAACQAAAASAAAAAAAAAAAAAAAAAAAAAEAAABQAAAAlDCbuv0Z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x0AAM8WAACpLQAAIhgAABAAAAAmAAAACAAAAP//////////MAAAABQAAAAAAAAAAAD//wAAAQAAAP//AAABAA=="/>
              </a:ext>
            </a:extLst>
          </p:cNvSpPr>
          <p:nvPr/>
        </p:nvSpPr>
        <p:spPr>
          <a:xfrm rot="16200000">
            <a:off x="6026150" y="2527300"/>
            <a:ext cx="215265" cy="2576830"/>
          </a:xfrm>
          <a:prstGeom prst="leftBrace">
            <a:avLst>
              <a:gd name="adj1" fmla="val 460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KEhAADjQAAAiSQAABAgAAAmAAAACAAAAP//////////MAAAABQAAAAAAAAAAAD//wAAAQAAAP//AAABAA=="/>
              </a:ext>
            </a:extLst>
          </p:cNvSpPr>
          <p:nvPr/>
        </p:nvSpPr>
        <p:spPr>
          <a:xfrm>
            <a:off x="6888480" y="5466715"/>
            <a:ext cx="365950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-49</a:t>
            </a:r>
            <a:r>
              <a:t> (Temperature x 10)</a:t>
            </a:r>
          </a:p>
        </p:txBody>
      </p:sp>
      <p:cxnSp>
        <p:nvCxnSpPr>
          <p:cNvPr id="11" name="Verbindung2"/>
          <p:cNvCxnSpPr>
            <a:stCxn id="9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siUAACIYAAC8JQAAHyMAABAAAAAmAAAACAAAAP//////////MAAAABQAAAAAAAAAAAD//wAAAQAAAP//AAABAA=="/>
              </a:ext>
            </a:extLst>
          </p:cNvCxnSpPr>
          <p:nvPr/>
        </p:nvCxnSpPr>
        <p:spPr>
          <a:xfrm rot="5400000">
            <a:off x="5238115" y="4812665"/>
            <a:ext cx="1786255" cy="635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WnaB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YCoAAIkkAAAqPwAA3CUAABAAAAAmAAAACAAAAP//////////MAAAABQAAAAAAAAAAAD//wAAAQAAAP//AAABAA=="/>
              </a:ext>
            </a:extLst>
          </p:cNvSpPr>
          <p:nvPr/>
        </p:nvSpPr>
        <p:spPr>
          <a:xfrm rot="16200000">
            <a:off x="8470265" y="4357370"/>
            <a:ext cx="215265" cy="337947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NwlAADcRAAAzCkAABAgAAAmAAAACAAAAP//////////MAAAABQAAAAAAAAAAAD//wAAAQAAAP//AAABAA=="/>
              </a:ext>
            </a:extLst>
          </p:cNvSpPr>
          <p:nvPr/>
        </p:nvSpPr>
        <p:spPr>
          <a:xfrm>
            <a:off x="5828665" y="615442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-4.9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WnaB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GslAAALGgAAUygAABAgAAAmAAAACAAAAP//////////MAAAABQAAAAAAAAAAAD//wAAAQAAAP//AAABAA=="/>
              </a:ext>
            </a:extLst>
          </p:cNvSpPr>
          <p:nvPr/>
        </p:nvSpPr>
        <p:spPr>
          <a:xfrm>
            <a:off x="1363345" y="608266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0</a:t>
            </a:r>
            <a:r>
              <a:t> (Channel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Textbox8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CDzOA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FwMAABWPgAARA8AABAgAAAmAAAACAAAAP//////////MAAAABQAAAAAAAAAAAD//wAAAQAAAP//AAABAA=="/>
              </a:ext>
            </a:extLst>
          </p:cNvSpPr>
          <p:nvPr/>
        </p:nvSpPr>
        <p:spPr>
          <a:xfrm>
            <a:off x="1188720" y="2009140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10010111 11010000 11111100 11110011 10110000</a:t>
            </a:r>
          </a:p>
        </p:txBody>
      </p:sp>
      <p:sp>
        <p:nvSpPr>
          <p:cNvPr id="18" name="AutoForm6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Rg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AutoForm7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4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8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9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JNO0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10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9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4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4" name="Textbox10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5" name="Textbox1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6" name="Textbox1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L0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7" name="Textbox1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pic>
        <p:nvPicPr>
          <p:cNvPr id="28" name="Grafik1"/>
          <p:cNvPicPr>
            <a:extLst>
              <a:ext uri="smNativeData">
                <pr:smNativeData xmlns:pr="smNativeData" xmlns="smNativeData" val="SMDATA_19_WnaB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0AAABvAAAAakoAAA4H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70485"/>
            <a:ext cx="11976735" cy="1076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YAAIEHAACwSQAAaQoAABAgAAAmAAAACAAAAP//////////MAAAABQAAAAAAAAAAAD//wAAAQAAAP//AAABAA=="/>
              </a:ext>
            </a:extLst>
          </p:cNvSpPr>
          <p:nvPr/>
        </p:nvSpPr>
        <p:spPr>
          <a:xfrm>
            <a:off x="102997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17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 1     0   0      1        1         1        1      0   0      1     0   0    0   0   0   0    0   0   0   0      1         1        1     0    0   0   0   0   0       1     0      1     0   0   0   0    0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K8UAABWPgAAlxcAABAgAAAmAAAACAAAAP//////////MAAAABQAAAAAAAAAAAD//wAAAQAAAP//AAABAA=="/>
              </a:ext>
            </a:extLst>
          </p:cNvSpPr>
          <p:nvPr/>
        </p:nvSpPr>
        <p:spPr>
          <a:xfrm>
            <a:off x="1188720" y="3362325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1110 0100</a:t>
            </a:r>
            <a:r>
              <a:t>00</a:t>
            </a:r>
            <a:r>
              <a:rPr b="1">
                <a:solidFill>
                  <a:srgbClr val="0000FF"/>
                </a:solidFill>
              </a:rPr>
              <a:t>00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00001110 0000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101 0000</a:t>
            </a:r>
            <a:r>
              <a:t>0000</a:t>
            </a: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rTMAACIYAAC3MwAAdhoAABAAAAAmAAAACAAAAP//////////MAAAABQAAAAAAAAAAAD//wAAAQAAAP//AAABAA=="/>
              </a:ext>
            </a:extLst>
          </p:cNvCxnSpPr>
          <p:nvPr/>
        </p:nvCxnSpPr>
        <p:spPr>
          <a:xfrm rot="5400000">
            <a:off x="8214360" y="4109085"/>
            <a:ext cx="378460" cy="635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CCRw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80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D8dAACwSQAALyEAABAgAAAmAAAACAAAAP//////////MAAAABQAAAAAAAAAAAD//wAAAQAAAP//AAABAA=="/>
              </a:ext>
            </a:extLst>
          </p:cNvSpPr>
          <p:nvPr/>
        </p:nvSpPr>
        <p:spPr>
          <a:xfrm>
            <a:off x="8395335" y="475424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80%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WnaB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i9ah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wbAABvRQAAPx0AABAAAAAmAAAACAAAAP//////////MAAAABQAAAAAAAAAAAD//wAAAQAAAP//AAABAA=="/>
              </a:ext>
            </a:extLst>
          </p:cNvSpPr>
          <p:nvPr/>
        </p:nvSpPr>
        <p:spPr>
          <a:xfrm rot="16200000">
            <a:off x="9912985" y="3380105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WnaBYRMAAAAlAAAAggAAAA8BAAAAkAAAAEgAAACQAAAASAAAAAAAAAAAAAAAAAAAAAEAAABQAAAAlDCbuv0Z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0O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x0AAM8WAACpLQAAIhgAABAAAAAmAAAACAAAAP//////////MAAAABQAAAAAAAAAAAD//wAAAQAAAP//AAABAA=="/>
              </a:ext>
            </a:extLst>
          </p:cNvSpPr>
          <p:nvPr/>
        </p:nvSpPr>
        <p:spPr>
          <a:xfrm rot="16200000">
            <a:off x="6026150" y="2527300"/>
            <a:ext cx="215265" cy="2576830"/>
          </a:xfrm>
          <a:prstGeom prst="leftBrace">
            <a:avLst>
              <a:gd name="adj1" fmla="val 460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KEhAABrRAAAiSQAABAgAAAmAAAACAAAAP//////////MAAAABQAAAAAAAAAAAD//wAAAQAAAP//AAABAA=="/>
              </a:ext>
            </a:extLst>
          </p:cNvSpPr>
          <p:nvPr/>
        </p:nvSpPr>
        <p:spPr>
          <a:xfrm>
            <a:off x="6888480" y="5466715"/>
            <a:ext cx="423354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+224</a:t>
            </a:r>
            <a:r>
              <a:t> (Temperature x 10)</a:t>
            </a:r>
          </a:p>
        </p:txBody>
      </p:sp>
      <p:cxnSp>
        <p:nvCxnSpPr>
          <p:cNvPr id="11" name="Verbindung2"/>
          <p:cNvCxnSpPr>
            <a:stCxn id="9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siUAACIYAAC8JQAAHyMAABAAAAAmAAAACAAAAP//////////MAAAABQAAAAAAAAAAAD//wAAAQAAAP//AAABAA=="/>
              </a:ext>
            </a:extLst>
          </p:cNvCxnSpPr>
          <p:nvPr/>
        </p:nvCxnSpPr>
        <p:spPr>
          <a:xfrm rot="5400000">
            <a:off x="5238115" y="4812665"/>
            <a:ext cx="1786255" cy="635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WnaB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YCoAAIkkAAAqPwAA3CUAABAAAAAmAAAACAAAAP//////////MAAAABQAAAAAAAAAAAD//wAAAQAAAP//AAABAA=="/>
              </a:ext>
            </a:extLst>
          </p:cNvSpPr>
          <p:nvPr/>
        </p:nvSpPr>
        <p:spPr>
          <a:xfrm rot="16200000">
            <a:off x="8470265" y="4357370"/>
            <a:ext cx="215265" cy="337947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KCvaw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NwlAADcRAAAzCkAABAgAAAmAAAACAAAAP//////////MAAAABQAAAAAAAAAAAD//wAAAQAAAP//AAABAA=="/>
              </a:ext>
            </a:extLst>
          </p:cNvSpPr>
          <p:nvPr/>
        </p:nvSpPr>
        <p:spPr>
          <a:xfrm>
            <a:off x="5828665" y="615442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+22.4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WnaB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pHC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GslAAALGgAAUygAABAgAAAmAAAACAAAAP//////////MAAAABQAAAAAAAAAAAD//wAAAQAAAP//AAABAA=="/>
              </a:ext>
            </a:extLst>
          </p:cNvSpPr>
          <p:nvPr/>
        </p:nvSpPr>
        <p:spPr>
          <a:xfrm>
            <a:off x="1363345" y="608266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0</a:t>
            </a:r>
            <a:r>
              <a:t> (Channel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Textbox8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FwMAABWPgAARA8AABAgAAAmAAAACAAAAP//////////MAAAABQAAAAAAAAAAAD//wAAAQAAAP//AAABAA=="/>
              </a:ext>
            </a:extLst>
          </p:cNvSpPr>
          <p:nvPr/>
        </p:nvSpPr>
        <p:spPr>
          <a:xfrm>
            <a:off x="1188720" y="2009140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10011110 01000000 00001110 00000101 00000000</a:t>
            </a:r>
          </a:p>
        </p:txBody>
      </p:sp>
      <p:sp>
        <p:nvSpPr>
          <p:cNvPr id="18" name="AutoForm6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AutoForm7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8vLy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8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4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9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Eg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10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9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4" name="Textbox10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5" name="Textbox1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Dh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6" name="Textbox1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7" name="Textbox1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Dh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pic>
        <p:nvPicPr>
          <p:cNvPr id="28" name="Grafik2"/>
          <p:cNvPicPr>
            <a:extLst>
              <a:ext uri="smNativeData">
                <pr:smNativeData xmlns:pr="smNativeData" xmlns="smNativeData" val="SMDATA_19_WnaB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BQUFB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0AAADiAAAAakoAAP4G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143510"/>
            <a:ext cx="11976735" cy="9931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PDW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AUAAIEHAACmSAAAaQoAABAgAAAmAAAACAAAAP//////////MAAAABQAAAAAAAAAAAD//wAAAQAAAP//AAABAA=="/>
              </a:ext>
            </a:extLst>
          </p:cNvSpPr>
          <p:nvPr/>
        </p:nvSpPr>
        <p:spPr>
          <a:xfrm>
            <a:off x="86106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17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 1     0   0      1     0      1       1     0   0      1     0     1     0   0   0   0   0   0   0   0      1       1        1     0      1    0   0      1     0      1     0   0  0      1     0   0   0 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wcAAK8UAADjQAAAlxcAABAgAAAmAAAACAAAAP//////////MAAAABQAAAAAAAAAAAD//wAAAQAAAP//AAABAA=="/>
              </a:ext>
            </a:extLst>
          </p:cNvSpPr>
          <p:nvPr/>
        </p:nvSpPr>
        <p:spPr>
          <a:xfrm>
            <a:off x="1188085" y="3362325"/>
            <a:ext cx="93599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0110 0101</a:t>
            </a:r>
            <a:r>
              <a:t>00</a:t>
            </a:r>
            <a:r>
              <a:rPr b="1">
                <a:solidFill>
                  <a:srgbClr val="0000FF"/>
                </a:solidFill>
              </a:rPr>
              <a:t>00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00001110 1001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100 0100</a:t>
            </a:r>
            <a:r>
              <a:t>0</a:t>
            </a:r>
            <a:r>
              <a:rPr>
                <a:solidFill>
                  <a:srgbClr val="999999"/>
                </a:solidFill>
              </a:rPr>
              <a:t>000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luZ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rTMAACIYAAC3MwAAdhoAABAAAAAmAAAACAAAAP//////////MAAAABQAAAAAAAAAAAD//wAAAQAAAP//AAABAA=="/>
              </a:ext>
            </a:extLst>
          </p:cNvCxnSpPr>
          <p:nvPr/>
        </p:nvCxnSpPr>
        <p:spPr>
          <a:xfrm rot="5400000">
            <a:off x="8214360" y="4109085"/>
            <a:ext cx="378460" cy="635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CS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CCRw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68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KCA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D8dAACwSQAALyEAABAgAAAmAAAACAAAAP//////////MAAAABQAAAAAAAAAAAD//wAAAQAAAP//AAABAA=="/>
              </a:ext>
            </a:extLst>
          </p:cNvSpPr>
          <p:nvPr/>
        </p:nvSpPr>
        <p:spPr>
          <a:xfrm>
            <a:off x="8395335" y="475424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68%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WnaB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n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wbAABvRQAAPx0AABAAAAAmAAAACAAAAP//////////MAAAABQAAAAAAAAAAAD//wAAAQAAAP//AAABAA=="/>
              </a:ext>
            </a:extLst>
          </p:cNvSpPr>
          <p:nvPr/>
        </p:nvSpPr>
        <p:spPr>
          <a:xfrm rot="16200000">
            <a:off x="9912985" y="3380105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WnaBYRMAAAAlAAAAggAAAA8BAAAAkAAAAEgAAACQAAAASAAAAAAAAAAAAAAAAAAAAAEAAABQAAAAlDCbuv0Z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54bW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x0AAM8WAACpLQAAIhgAABAAAAAmAAAACAAAAP//////////MAAAABQAAAAAAAAAAAD//wAAAQAAAP//AAABAA=="/>
              </a:ext>
            </a:extLst>
          </p:cNvSpPr>
          <p:nvPr/>
        </p:nvSpPr>
        <p:spPr>
          <a:xfrm rot="16200000">
            <a:off x="6026150" y="2527300"/>
            <a:ext cx="215265" cy="2576830"/>
          </a:xfrm>
          <a:prstGeom prst="leftBrace">
            <a:avLst>
              <a:gd name="adj1" fmla="val 460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JyRKU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KEhAABrRAAAiSQAABAgAAAmAAAACAAAAP//////////MAAAABQAAAAAAAAAAAD//wAAAQAAAP//AAABAA=="/>
              </a:ext>
            </a:extLst>
          </p:cNvSpPr>
          <p:nvPr/>
        </p:nvSpPr>
        <p:spPr>
          <a:xfrm>
            <a:off x="6888480" y="5466715"/>
            <a:ext cx="423354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+233</a:t>
            </a:r>
            <a:r>
              <a:t> (Temperature x 10)</a:t>
            </a:r>
          </a:p>
        </p:txBody>
      </p:sp>
      <p:cxnSp>
        <p:nvCxnSpPr>
          <p:cNvPr id="11" name="Verbindung2"/>
          <p:cNvCxnSpPr>
            <a:stCxn id="9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siUAACIYAAC8JQAAHyMAABAAAAAmAAAACAAAAP//////////MAAAABQAAAAAAAAAAAD//wAAAQAAAP//AAABAA=="/>
              </a:ext>
            </a:extLst>
          </p:cNvCxnSpPr>
          <p:nvPr/>
        </p:nvCxnSpPr>
        <p:spPr>
          <a:xfrm rot="5400000">
            <a:off x="5238115" y="4812665"/>
            <a:ext cx="1786255" cy="635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WnaB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IQ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YCoAAIkkAAAqPwAA3CUAABAAAAAmAAAACAAAAP//////////MAAAABQAAAAAAAAAAAD//wAAAQAAAP//AAABAA=="/>
              </a:ext>
            </a:extLst>
          </p:cNvSpPr>
          <p:nvPr/>
        </p:nvSpPr>
        <p:spPr>
          <a:xfrm rot="16200000">
            <a:off x="8470265" y="4357370"/>
            <a:ext cx="215265" cy="337947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NwlAADcRAAAzCkAABAgAAAmAAAACAAAAP//////////MAAAABQAAAAAAAAAAAD//wAAAQAAAP//AAABAA=="/>
              </a:ext>
            </a:extLst>
          </p:cNvSpPr>
          <p:nvPr/>
        </p:nvSpPr>
        <p:spPr>
          <a:xfrm>
            <a:off x="5828665" y="615442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+23.3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WnaB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caw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EDTq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GslAAALGgAAUygAABAgAAAmAAAACAAAAP//////////MAAAABQAAAAAAAAAAAD//wAAAQAAAP//AAABAA=="/>
              </a:ext>
            </a:extLst>
          </p:cNvSpPr>
          <p:nvPr/>
        </p:nvSpPr>
        <p:spPr>
          <a:xfrm>
            <a:off x="1363345" y="608266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0</a:t>
            </a:r>
            <a:r>
              <a:t> (Channel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L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Textbox8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wcAAFwMAADjQAAARA8AABAgAAAmAAAACAAAAP//////////MAAAABQAAAAAAAAAAAD//wAAAQAAAP//AAABAA=="/>
              </a:ext>
            </a:extLst>
          </p:cNvSpPr>
          <p:nvPr/>
        </p:nvSpPr>
        <p:spPr>
          <a:xfrm>
            <a:off x="1188085" y="2009140"/>
            <a:ext cx="93599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10010110 01010000 00001110 10010100 01000000</a:t>
            </a:r>
          </a:p>
        </p:txBody>
      </p:sp>
      <p:sp>
        <p:nvSpPr>
          <p:cNvPr id="18" name="AutoForm6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AutoForm7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8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9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10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9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4" name="Textbox10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5" name="Textbox1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6" name="Textbox1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7" name="Textbox1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cC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pic>
        <p:nvPicPr>
          <p:cNvPr id="28" name="Grafik1"/>
          <p:cNvPicPr>
            <a:extLst>
              <a:ext uri="smNativeData">
                <pr:smNativeData xmlns:pr="smNativeData" xmlns="smNativeData" val="SMDATA_19_WnaB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AAAAACnAAAAsEkAALAG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45"/>
            <a:ext cx="11978640" cy="981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i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AUAAIEHAAAaSQAAaQoAABAgAAAmAAAACAAAAP//////////MAAAABQAAAAAAAAAAAD//wAAAQAAAP//AAABAA=="/>
              </a:ext>
            </a:extLst>
          </p:cNvSpPr>
          <p:nvPr/>
        </p:nvSpPr>
        <p:spPr>
          <a:xfrm>
            <a:off x="93472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83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  1      0   0     1    0     1       1       1       1        1     0     1     0   0     1    0   0   0   0  0     1       1       1    0      1    0     1     0   0     1    0   0   0  0   0     1     0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H0UAABWPgAAfRcAAAAgAAAmAAAACAAAAP//////////MAAAABQAAAAAAAAAAAD//wAAAQAAAP//AAABAA=="/>
              </a:ext>
            </a:extLst>
          </p:cNvSpPr>
          <p:nvPr/>
        </p:nvSpPr>
        <p:spPr>
          <a:xfrm>
            <a:off x="1188720" y="3330575"/>
            <a:ext cx="8944610" cy="48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0111 1101</a:t>
            </a:r>
            <a:r>
              <a:t>0</a:t>
            </a:r>
            <a:r>
              <a:rPr b="1">
                <a:solidFill>
                  <a:srgbClr val="00C400"/>
                </a:solidFill>
              </a:rPr>
              <a:t>0</a:t>
            </a:r>
            <a:r>
              <a:rPr b="1">
                <a:solidFill>
                  <a:srgbClr val="0000FF"/>
                </a:solidFill>
              </a:rPr>
              <a:t>10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00001110 1010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100 0001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999999"/>
                </a:solidFill>
              </a:rPr>
              <a:t>000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t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ndCxn id="6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G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CIYAADaNQAAeBoAABAAAAAmAAAACAAAAP//////////MAAAABQAAAAAAAAAAAD//wAAAQAAAP//AAABAA=="/>
              </a:ext>
            </a:extLst>
          </p:cNvCxnSpPr>
          <p:nvPr/>
        </p:nvCxnSpPr>
        <p:spPr>
          <a:xfrm rot="5400000">
            <a:off x="8390890" y="3938905"/>
            <a:ext cx="379730" cy="34734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BqSg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334264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65</a:t>
            </a:r>
            <a:r>
              <a:t> (7-bit 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C54xv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qzQAAEUcAAC2SgAANSAAABAgAAAmAAAACAAAAP//////////MAAAABQAAAAAAAAAAAD//wAAAQAAAP//AAABAA=="/>
              </a:ext>
            </a:extLst>
          </p:cNvSpPr>
          <p:nvPr/>
        </p:nvSpPr>
        <p:spPr>
          <a:xfrm>
            <a:off x="8561705" y="459549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65%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WnaBYRMAAAAlAAAAggAAAA8BAAAAkAAAAEgAAACQAAAASAAAAAAAAAAAAAAAAAAAAAEAAABQAAAAxpCoiVGN6z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kT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2jUAAIgbAACGSQAA2xwAABAAAAAmAAAACAAAAP//////////MAAAABQAAAAAAAAAAAD//wAAAQAAAP//AAABAA=="/>
              </a:ext>
            </a:extLst>
          </p:cNvSpPr>
          <p:nvPr/>
        </p:nvSpPr>
        <p:spPr>
          <a:xfrm rot="16200000">
            <a:off x="10245090" y="2984500"/>
            <a:ext cx="215265" cy="3197860"/>
          </a:xfrm>
          <a:prstGeom prst="leftBrace">
            <a:avLst>
              <a:gd name="adj1" fmla="val 347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WnaBYRMAAAAlAAAAggAAAA8BAAAAkAAAAEgAAACQAAAASAAAAAAAAAAAAAAAAAAAAAEAAABQAAAA3PBvYiiA6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Vjw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0B0AAM8WAACpLQAAIhgAABAAAAAmAAAACAAAAP//////////MAAAABQAAAAAAAAAAAD//wAAAQAAAP//AAABAA=="/>
              </a:ext>
            </a:extLst>
          </p:cNvSpPr>
          <p:nvPr/>
        </p:nvSpPr>
        <p:spPr>
          <a:xfrm rot="16200000">
            <a:off x="6026785" y="2527300"/>
            <a:ext cx="215265" cy="2576195"/>
          </a:xfrm>
          <a:prstGeom prst="leftBrace">
            <a:avLst>
              <a:gd name="adj1" fmla="val 507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CYAAKEhAACwSQAAiSQAABAgAAAmAAAACAAAAP//////////MAAAABQAAAAAAAAAAAD//wAAAQAAAP//AAABAA=="/>
              </a:ext>
            </a:extLst>
          </p:cNvSpPr>
          <p:nvPr/>
        </p:nvSpPr>
        <p:spPr>
          <a:xfrm>
            <a:off x="6314440" y="5466715"/>
            <a:ext cx="5664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+234</a:t>
            </a:r>
            <a:r>
              <a:t> (12-bit signed Temperature x 10)</a:t>
            </a:r>
          </a:p>
        </p:txBody>
      </p:sp>
      <p:cxnSp>
        <p:nvCxnSpPr>
          <p:cNvPr id="11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vSUAACIYAADYJgAAFSMAABAAAAAmAAAACAAAAP//////////MAAAABQAAAAAAAAAAAD//wAAAQAAAP//AAABAA=="/>
              </a:ext>
            </a:extLst>
          </p:cNvCxnSpPr>
          <p:nvPr/>
        </p:nvCxnSpPr>
        <p:spPr>
          <a:xfrm rot="5400000">
            <a:off x="5334635" y="4723130"/>
            <a:ext cx="1779905" cy="17970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WnaBYRMAAAAlAAAAggAAAA8BAAAAkAAAAEgAAACQAAAASAAAAAAAAAAAAAAAAAAAAAEAAABQAAAAnLuc40Wd7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C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NicAACUkAACJSAAAeCUAABAAAAAmAAAACAAAAP//////////MAAAABQAAAAAAAAAAAD//wAAAQAAAP//AAABAA=="/>
              </a:ext>
            </a:extLst>
          </p:cNvSpPr>
          <p:nvPr/>
        </p:nvSpPr>
        <p:spPr>
          <a:xfrm rot="16200000">
            <a:off x="8975090" y="3274695"/>
            <a:ext cx="215265" cy="5417185"/>
          </a:xfrm>
          <a:prstGeom prst="leftBrace">
            <a:avLst>
              <a:gd name="adj1" fmla="val 1864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ycAAOIkAABgSAAA0igAABAgAAAmAAAACAAAAP//////////MAAAABQAAAAAAAAAAAD//wAAAQAAAP//AAABAA=="/>
              </a:ext>
            </a:extLst>
          </p:cNvSpPr>
          <p:nvPr/>
        </p:nvSpPr>
        <p:spPr>
          <a:xfrm>
            <a:off x="6400165" y="599567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+23.4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WnaB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M1w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GslAAALGgAAUygAABAgAAAmAAAACAAAAP//////////MAAAABQAAAAAAAAAAAD//wAAAQAAAP//AAABAA=="/>
              </a:ext>
            </a:extLst>
          </p:cNvSpPr>
          <p:nvPr/>
        </p:nvSpPr>
        <p:spPr>
          <a:xfrm>
            <a:off x="502285" y="6082665"/>
            <a:ext cx="373126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2</a:t>
            </a:r>
            <a:r>
              <a:t> (2-bit 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Q2Q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pic>
        <p:nvPicPr>
          <p:cNvPr id="17" name="Grafik2"/>
          <p:cNvPicPr>
            <a:extLst>
              <a:ext uri="smNativeData">
                <pr:smNativeData xmlns:pr="smNativeData" xmlns="smNativeData" val="SMDATA_19_WnaB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0AAACfAQAAakoAAJsH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263525"/>
            <a:ext cx="11976735" cy="972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8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EAlr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FwMAABWPgAARA8AABAgAAAmAAAACAAAAP//////////MAAAABQAAAAAAAAAAAD//wAAAQAAAP//AAABAA=="/>
              </a:ext>
            </a:extLst>
          </p:cNvSpPr>
          <p:nvPr/>
        </p:nvSpPr>
        <p:spPr>
          <a:xfrm>
            <a:off x="1188720" y="2009140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10010111 11010010 00001110 10100100 00010</a:t>
            </a:r>
            <a:r>
              <a:rPr>
                <a:solidFill>
                  <a:srgbClr val="999999"/>
                </a:solidFill>
              </a:rPr>
              <a:t>000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" name="AutoForm6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7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BJ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8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9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AutoForm10"/>
          <p:cNvSpPr>
            <a:extLst>
              <a:ext uri="smNativeData">
                <pr:smNativeData xmlns:pr="smNativeData" xmlns="smNativeData" val="SMDATA_17_WnaB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DlHw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4" name="Textbox9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w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5" name="Textbox10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w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6" name="Textbox11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7" name="Textbox12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P/6zX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8" name="Textbox13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D//w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sp>
        <p:nvSpPr>
          <p:cNvPr id="29" name="AutoForm11"/>
          <p:cNvSpPr>
            <a:extLst>
              <a:ext uri="smNativeData">
                <pr:smNativeData xmlns:pr="smNativeData" xmlns="smNativeData" val="SMDATA_17_WnaBYRMAAAAlAAAAggAAAA8BAAAAkAAAAEgAAACQAAAASAAAAAAAAAAAAAAAAAAAAAEAAABQAAAATI2C6s/K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oAwAAM8WAADLFwAAIhgAABAAAAAmAAAACAAAAP//////////MAAAABQAAAAAAAAAAAD//wAAAQAAAP//AAABAA=="/>
              </a:ext>
            </a:extLst>
          </p:cNvSpPr>
          <p:nvPr/>
        </p:nvSpPr>
        <p:spPr>
          <a:xfrm rot="16200000">
            <a:off x="2852420" y="2907665"/>
            <a:ext cx="215265" cy="1815465"/>
          </a:xfrm>
          <a:prstGeom prst="leftBrace">
            <a:avLst>
              <a:gd name="adj1" fmla="val 797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Textbox14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L0aAABHGAAApR0AABAgAAAmAAAACAAAAP//////////MAAAABQAAAAAAAAAAAD//wAAAQAAAP//AAABAA=="/>
              </a:ext>
            </a:extLst>
          </p:cNvSpPr>
          <p:nvPr/>
        </p:nvSpPr>
        <p:spPr>
          <a:xfrm>
            <a:off x="502285" y="4346575"/>
            <a:ext cx="344424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2BC00"/>
                </a:solidFill>
              </a:rPr>
              <a:t>0x7D</a:t>
            </a:r>
            <a:r>
              <a:t> (8-bit Sensor ID)</a:t>
            </a:r>
          </a:p>
        </p:txBody>
      </p:sp>
      <p:cxnSp>
        <p:nvCxnSpPr>
          <p:cNvPr id="31" name="Verbindung4"/>
          <p:cNvCxnSpPr>
            <a:stCxn id="29" idx="1"/>
            <a:endCxn id="30" idx="0"/>
            <a:extLst>
              <a:ext uri="smNativeData">
                <pr:smNativeData xmlns:pr="smNativeData" xmlns="smNativeData" val="SMDATA_17_WnaBYRMAAAAlAAAADgAAAA8BAAAAkAAAAEgAAACQAAAASAAAAAAAAAAAAAAAAAAAAAEAAABQAAAAS3QD1U+QWL/bE6CqT6IEwI/C9ShcjxnA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rw0AACIYAAA2EgAAvRoAABAAAAAmAAAACAAAAP//////////MAAAABQAAAAAAAAAAAD//wAAAQAAAP//AAABAA=="/>
              </a:ext>
            </a:extLst>
          </p:cNvCxnSpPr>
          <p:nvPr/>
        </p:nvCxnSpPr>
        <p:spPr>
          <a:xfrm rot="5400000">
            <a:off x="2380615" y="3766820"/>
            <a:ext cx="423545" cy="735965"/>
          </a:xfrm>
          <a:prstGeom prst="bentConnector3">
            <a:avLst>
              <a:gd name="adj1" fmla="val 49925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32" name="Textbox15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YdAACDFgAA9h4AAAAgAAAmAAAACAAAAP//////////MAAAABQAAAAAAAAAAAD//wAAAQAAAP//AAABAA=="/>
              </a:ext>
            </a:extLst>
          </p:cNvSpPr>
          <p:nvPr/>
        </p:nvSpPr>
        <p:spPr>
          <a:xfrm>
            <a:off x="789305" y="4728210"/>
            <a:ext cx="287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randomly generated on power-on</a:t>
            </a:r>
          </a:p>
        </p:txBody>
      </p:sp>
      <p:sp>
        <p:nvSpPr>
          <p:cNvPr id="33" name="Textbox16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jgAAFAoAABqSgAAMCoAABAgAAAmAAAACAAAAP//////////MAAAABQAAAAAAAAAAAD//wAAAQAAAP//AAABAA=="/>
              </a:ext>
            </a:extLst>
          </p:cNvSpPr>
          <p:nvPr/>
        </p:nvSpPr>
        <p:spPr>
          <a:xfrm>
            <a:off x="9226550" y="6553200"/>
            <a:ext cx="287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14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created by Henry Thasler</a:t>
            </a:r>
          </a:p>
        </p:txBody>
      </p:sp>
      <p:sp>
        <p:nvSpPr>
          <p:cNvPr id="34" name="AutoForm12"/>
          <p:cNvSpPr>
            <a:extLst>
              <a:ext uri="smNativeData">
                <pr:smNativeData xmlns:pr="smNativeData" xmlns="smNativeData" val="SMDATA_17_WnaBYRMAAAAlAAAAggAAAA8BAAAAkAAAAEgAAACQAAAASAAAAAAAAAAAAAAAAAAAAAEAAABQAAAAUFjuaYTlz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xkAAM8WAAALGgAAIhgAABAAAAAmAAAACAAAAP//////////MAAAABQAAAAAAAAAAAD//wAAAQAAAP//AAABAA=="/>
              </a:ext>
            </a:extLst>
          </p:cNvSpPr>
          <p:nvPr/>
        </p:nvSpPr>
        <p:spPr>
          <a:xfrm rot="16200000">
            <a:off x="4052570" y="3741420"/>
            <a:ext cx="215265" cy="147320"/>
          </a:xfrm>
          <a:prstGeom prst="leftBrace">
            <a:avLst>
              <a:gd name="adj1" fmla="val 18966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Textbox17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D5Ow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LkgAACxFwAAoSMAAAAgAAAmAAAACAAAAP//////////MAAAABQAAAAAAAAAAAD//wAAAQAAAP//AAABAA=="/>
              </a:ext>
            </a:extLst>
          </p:cNvSpPr>
          <p:nvPr/>
        </p:nvSpPr>
        <p:spPr>
          <a:xfrm>
            <a:off x="502285" y="5319395"/>
            <a:ext cx="334899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C400"/>
                </a:solidFill>
              </a:rPr>
              <a:t>Auto</a:t>
            </a:r>
            <a:r>
              <a:t> (Tx Mode)</a:t>
            </a:r>
          </a:p>
        </p:txBody>
      </p:sp>
      <p:cxnSp>
        <p:nvCxnSpPr>
          <p:cNvPr id="36" name="Verbindung5"/>
          <p:cNvCxnSpPr>
            <a:stCxn id="34" idx="1"/>
            <a:extLst>
              <a:ext uri="smNativeData">
                <pr:smNativeData xmlns:pr="smNativeData" xmlns="smNativeData" val="SMDATA_17_WnaB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sRcAACIYAACXGQAAWSMAABAAAAAmAAAACAAAAP//////////MAAAABQAAAAAAAAAAAD//wAAAQAAAP//AAABAA=="/>
              </a:ext>
            </a:extLst>
          </p:cNvCxnSpPr>
          <p:nvPr/>
        </p:nvCxnSpPr>
        <p:spPr>
          <a:xfrm rot="5400000">
            <a:off x="3094355" y="4679950"/>
            <a:ext cx="1823085" cy="30861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37" name="Textbox18"/>
          <p:cNvSpPr txBox="1">
            <a:extLst>
              <a:ext uri="smNativeData">
                <pr:smNativeData xmlns:pr="smNativeData" xmlns="smNativeData" val="SMDATA_17_WnaB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IEK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QYAABUjAACxFwAA9SQAAAAgAAAmAAAACAAAAP//////////MAAAABQAAAAAAAAAAAD//wAAAQAAAP//AAABAA=="/>
              </a:ext>
            </a:extLst>
          </p:cNvSpPr>
          <p:nvPr/>
        </p:nvSpPr>
        <p:spPr>
          <a:xfrm>
            <a:off x="981075" y="5702935"/>
            <a:ext cx="287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(0=Auto; 1=Manual via Button)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henry</cp:lastModifiedBy>
  <cp:revision>0</cp:revision>
  <dcterms:created xsi:type="dcterms:W3CDTF">2021-11-01T16:29:31Z</dcterms:created>
  <dcterms:modified xsi:type="dcterms:W3CDTF">2021-11-02T17:33:14Z</dcterms:modified>
</cp:coreProperties>
</file>