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56" r:id="rId7"/>
    <p:sldId id="259" r:id="rId8"/>
    <p:sldId id="261" r:id="rId9"/>
    <p:sldId id="262" r:id="rId10"/>
    <p:sldId id="258" r:id="rId11"/>
    <p:sldId id="260" r:id="rId12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35797297" val="1014" rev64="64" revOS="3"/>
      <pr:smFileRevision xmlns:pr="smNativeData" xmlns="smNativeData" dt="1635797297" val="101"/>
      <pr:guideOptions xmlns:pr="smNativeData" xmlns="smNativeData" dt="163579729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08" d="100"/>
          <a:sy n="108" d="100"/>
        </p:scale>
        <p:origin x="378" y="350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 snapToObjects="1" showGuides="1">
      <p:cViewPr>
        <p:scale>
          <a:sx n="108" d="100"/>
          <a:sy n="108" d="100"/>
        </p:scale>
        <p:origin x="378" y="350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AE8F975-3B97-BD0F-D950-CD5AB71E2F9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7454389-C79A-10B5-D4FD-31E00DB3226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C77AB8A-C4B1-225D-FFCF-3208E581096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5F8737C-32E8-AD85-A640-C4D03D0E509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A2BDF42-0CB7-7E29-F993-FA7C91DD0FA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03306A-24F6-56C6-B8BB-D2937EF54E8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0386BBE-F08D-6D9D-C380-06C825CE355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0C81AF2-BCAD-9DEC-E370-4AB9543E151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2AC91BB-F5DF-F967-9114-0332DF5A675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458A47-09EE-107C-A0FD-FF29C4B356A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5C8E709-47A8-9D11-E670-B144A93E10E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FF44ADD-93E2-A1BC-AC4C-65E904025A3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EB7CA02-4C93-E23C-DD0F-BA6984412BEF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7B0D30E-409A-E525-D408-B6709D4622E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E75E1D-53CC-B2A8-825F-A5FD101174F0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C48A71C-52E1-1D51-AFF0-A404E9BE59F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1D8813-5DE9-487E-A7A5-AB2BC6EB51FE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9BD2F1-BFF7-CE24-B923-49719C6D4F1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F0EEB5F-11B2-5B1D-FCB6-E748A5F80AB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B6626A4-EA86-33D0-C8DE-1C8568903E4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4A181BE-F0C9-F477-8719-0622CF57715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E0B52F-61D0-B543-9E58-9716FB1668C2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tandard-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2B3B0E1-AFEF-E646-A10B-5913FE45570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7_MUmA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78D1240C-4295-84D2-DB69-B4876A272DE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1"/>
          <p:cNvPicPr>
            <a:extLst>
              <a:ext uri="smNativeData">
                <pr:smNativeData xmlns:pr="smNativeData" xmlns="smNativeData" val="SMDATA_19_MUmA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KgAAAAuBgAAz0wAAAEN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004570"/>
            <a:ext cx="12379325" cy="11093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1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LkMAAADTwAAoQ8AABAgAAAmAAAACAAAAP//////////MAAAABQAAAAAAAAAAAD//wAAAQAAAP//AAABAA=="/>
              </a:ext>
            </a:extLst>
          </p:cNvSpPr>
          <p:nvPr/>
        </p:nvSpPr>
        <p:spPr>
          <a:xfrm>
            <a:off x="1188720" y="2068195"/>
            <a:ext cx="116554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3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1 001 01 1 1 1 1 01 000000001 1 1 01 000001 1 1 1 01 0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/ECt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DASAAADTwAAGBUAABAgAAAmAAAACAAAAP//////////MAAAABQAAAAAAAAAAAD//wAAAQAAAP//AAABAA=="/>
              </a:ext>
            </a:extLst>
          </p:cNvSpPr>
          <p:nvPr/>
        </p:nvSpPr>
        <p:spPr>
          <a:xfrm>
            <a:off x="1188720" y="2956560"/>
            <a:ext cx="116554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3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10010111 11010000 0000</a:t>
            </a:r>
            <a:r>
              <a:rPr b="1">
                <a:solidFill>
                  <a:srgbClr val="C40000"/>
                </a:solidFill>
              </a:rPr>
              <a:t>1110 1000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011 1101</a:t>
            </a:r>
            <a:r>
              <a:rPr>
                <a:solidFill>
                  <a:schemeClr val="bg2"/>
                </a:solidFill>
              </a:rPr>
              <a:t>0000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5" name="AutoForm1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A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y4AABgVAACROAAAaxYAABAAAAAmAAAACAAAAP//////////MAAAABQAAAAAAAAAAAD//wAAAQAAAP//AAABAA=="/>
              </a:ext>
            </a:extLst>
          </p:cNvSpPr>
          <p:nvPr/>
        </p:nvSpPr>
        <p:spPr>
          <a:xfrm rot="16200000">
            <a:off x="8294370" y="2743835"/>
            <a:ext cx="215265" cy="158623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cxnSp>
        <p:nvCxnSpPr>
          <p:cNvPr id="6" name="Verbindung1"/>
          <p:cNvCxnSpPr>
            <a:stCxn id="5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S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sDMAAGsWAACwMwAAURgAABAAAAAmAAAACAAAAP//////////MAAAABQAAAAAAAAAAAD//wAAAQAAAP//AAABAA=="/>
              </a:ext>
            </a:extLst>
          </p:cNvCxnSpPr>
          <p:nvPr/>
        </p:nvCxnSpPr>
        <p:spPr>
          <a:xfrm rot="5400000">
            <a:off x="8248015" y="3798570"/>
            <a:ext cx="308610" cy="127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7" name="Textbox3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OkWAACCRwAA0RkAABAgAAAmAAAACAAAAP//////////MAAAABQAAAAAAAAAAAD//wAAAQAAAP//AAABAA=="/>
              </a:ext>
            </a:extLst>
          </p:cNvSpPr>
          <p:nvPr/>
        </p:nvSpPr>
        <p:spPr>
          <a:xfrm>
            <a:off x="8754110" y="3724275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61</a:t>
            </a:r>
            <a:r>
              <a:t> (Humidity x 1)</a:t>
            </a:r>
          </a:p>
        </p:txBody>
      </p:sp>
      <p:sp>
        <p:nvSpPr>
          <p:cNvPr id="8" name="Textbox4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TMAACQbAACwSQAAFB8AABAgAAAmAAAACAAAAP//////////MAAAABQAAAAAAAAAAAD//wAAAQAAAP//AAABAA=="/>
              </a:ext>
            </a:extLst>
          </p:cNvSpPr>
          <p:nvPr/>
        </p:nvSpPr>
        <p:spPr>
          <a:xfrm>
            <a:off x="8395335" y="4411980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61%</a:t>
            </a:r>
          </a:p>
        </p:txBody>
      </p:sp>
      <p:sp>
        <p:nvSpPr>
          <p:cNvPr id="9" name="AutoForm2"/>
          <p:cNvSpPr>
            <a:extLst>
              <a:ext uri="smNativeData">
                <pr:smNativeData xmlns:pr="smNativeData" xmlns="smNativeData" val="SMDATA_17_MUmAYRMAAAAlAAAAggAAAA8BAAAAkAAAAEgAAACQAAAASAAAAAAAAAAAAAAAAAAAAAEAAABQAAAAND1GVkzU6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S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NEZAABvRQAAJBsAABAAAAAmAAAACAAAAP//////////MAAAABQAAAAAAAAAAAD//wAAAQAAAP//AAABAA=="/>
              </a:ext>
            </a:extLst>
          </p:cNvSpPr>
          <p:nvPr/>
        </p:nvSpPr>
        <p:spPr>
          <a:xfrm rot="16200000">
            <a:off x="9912985" y="3037840"/>
            <a:ext cx="215265" cy="2533015"/>
          </a:xfrm>
          <a:prstGeom prst="leftBrace">
            <a:avLst>
              <a:gd name="adj1" fmla="val 56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AutoForm3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Bp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CIAABgVAACpLQAAaxYAABAAAAAmAAAACAAAAP//////////MAAAABQAAAAAAAAAAAD//wAAAQAAAP//AAABAA=="/>
              </a:ext>
            </a:extLst>
          </p:cNvSpPr>
          <p:nvPr/>
        </p:nvSpPr>
        <p:spPr>
          <a:xfrm rot="16200000">
            <a:off x="6417945" y="2639695"/>
            <a:ext cx="215265" cy="179387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Textbox5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KCA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IYfAAAfPwAAbiIAABAgAAAmAAAACAAAAP//////////MAAAABQAAAAAAAAAAAD//wAAAQAAAP//AAABAA=="/>
              </a:ext>
            </a:extLst>
          </p:cNvSpPr>
          <p:nvPr/>
        </p:nvSpPr>
        <p:spPr>
          <a:xfrm>
            <a:off x="6888480" y="5124450"/>
            <a:ext cx="337248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232</a:t>
            </a:r>
            <a:r>
              <a:t> (Temperature x 1)</a:t>
            </a:r>
          </a:p>
        </p:txBody>
      </p:sp>
      <p:cxnSp>
        <p:nvCxnSpPr>
          <p:cNvPr id="12" name="Verbindung2"/>
          <p:cNvCxnSpPr>
            <a:stCxn id="9" idx="1"/>
            <a:endCxn id="10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CgAAGsWAAClPQAAJBsAABAAAAAmAAAACAAAAP//////////MAAAABQAAAAAAAAAAAD//wAAAQAAAP//AAABAA=="/>
              </a:ext>
            </a:extLst>
          </p:cNvCxnSpPr>
          <p:nvPr/>
        </p:nvCxnSpPr>
        <p:spPr>
          <a:xfrm rot="16200000">
            <a:off x="7889240" y="2280285"/>
            <a:ext cx="767715" cy="349567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13" name="AutoForm4"/>
          <p:cNvSpPr>
            <a:extLst>
              <a:ext uri="smNativeData">
                <pr:smNativeData xmlns:pr="smNativeData" xmlns="smNativeData" val="SMDATA_17_MUmAYRMAAAAlAAAAggAAAA8BAAAAkAAAAEgAAACQAAAASAAAAAAAAAAAAAAAAAAAAAEAAABQAAAAQKUua7iN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n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G4iAABWPgAAwSMAABAAAAAmAAAACAAAAP//////////MAAAABQAAAAAAAAAAAD//wAAAQAAAP//AAABAA=="/>
              </a:ext>
            </a:extLst>
          </p:cNvSpPr>
          <p:nvPr/>
        </p:nvSpPr>
        <p:spPr>
          <a:xfrm rot="16200000">
            <a:off x="8402955" y="4082415"/>
            <a:ext cx="215265" cy="3244850"/>
          </a:xfrm>
          <a:prstGeom prst="leftBrace">
            <a:avLst>
              <a:gd name="adj1" fmla="val 425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box6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JyRKU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MAAMEjAADcRAAAsScAABAgAAAmAAAACAAAAP//////////MAAAABQAAAAAAAAAAAD//wAAAQAAAP//AAABAA=="/>
              </a:ext>
            </a:extLst>
          </p:cNvSpPr>
          <p:nvPr/>
        </p:nvSpPr>
        <p:spPr>
          <a:xfrm>
            <a:off x="5828665" y="5812155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23.2 °C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LkMAAADTwAAoQ8AABAgAAAmAAAACAAAAP//////////MAAAABQAAAAAAAAAAAD//wAAAQAAAP//AAABAA=="/>
              </a:ext>
            </a:extLst>
          </p:cNvSpPr>
          <p:nvPr/>
        </p:nvSpPr>
        <p:spPr>
          <a:xfrm>
            <a:off x="1188720" y="2068195"/>
            <a:ext cx="116554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3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1 001 01 1 1 1 1 01 000000001 1 1 01 001 001 1 1 1 1 00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DASAAADTwAAGBUAABAgAAAmAAAACAAAAP//////////MAAAABQAAAAAAAAAAAD//wAAAQAAAP//AAABAA=="/>
              </a:ext>
            </a:extLst>
          </p:cNvSpPr>
          <p:nvPr/>
        </p:nvSpPr>
        <p:spPr>
          <a:xfrm>
            <a:off x="1188720" y="2956560"/>
            <a:ext cx="116554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3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10010111 11010000 0000</a:t>
            </a:r>
            <a:r>
              <a:rPr b="1">
                <a:solidFill>
                  <a:srgbClr val="C40000"/>
                </a:solidFill>
              </a:rPr>
              <a:t>1110 1001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011 1110</a:t>
            </a:r>
            <a:r>
              <a:rPr>
                <a:solidFill>
                  <a:schemeClr val="bg2"/>
                </a:solidFill>
              </a:rPr>
              <a:t>0000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" name="AutoForm1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VLA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y4AABgVAACfOAAAaxYAABAAAAAmAAAACAAAAP//////////MAAAABQAAAAAAAAAAAD//wAAAQAAAP//AAABAA=="/>
              </a:ext>
            </a:extLst>
          </p:cNvSpPr>
          <p:nvPr/>
        </p:nvSpPr>
        <p:spPr>
          <a:xfrm rot="16200000">
            <a:off x="8298815" y="2739390"/>
            <a:ext cx="215265" cy="159512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cxnSp>
        <p:nvCxnSpPr>
          <p:cNvPr id="5" name="Verbindung1"/>
          <p:cNvCxnSpPr>
            <a:stCxn id="4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P8w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zMAAGsWAAC3MwAAURgAABAAAAAmAAAACAAAAP//////////MAAAABQAAAAAAAAAAAD//wAAAQAAAP//AAABAA=="/>
              </a:ext>
            </a:extLst>
          </p:cNvCxnSpPr>
          <p:nvPr/>
        </p:nvCxnSpPr>
        <p:spPr>
          <a:xfrm rot="5400000">
            <a:off x="8252460" y="3798570"/>
            <a:ext cx="308610" cy="127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3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OkWAACCRwAA0RkAABAgAAAmAAAACAAAAP//////////MAAAABQAAAAAAAAAAAD//wAAAQAAAP//AAABAA=="/>
              </a:ext>
            </a:extLst>
          </p:cNvSpPr>
          <p:nvPr/>
        </p:nvSpPr>
        <p:spPr>
          <a:xfrm>
            <a:off x="8754110" y="3724275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62</a:t>
            </a:r>
            <a:r>
              <a:t> (Humidity x 1)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MBAHL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TMAACQbAACwSQAAFB8AABAgAAAmAAAACAAAAP//////////MAAAABQAAAAAAAAAAAD//wAAAQAAAP//AAABAA=="/>
              </a:ext>
            </a:extLst>
          </p:cNvSpPr>
          <p:nvPr/>
        </p:nvSpPr>
        <p:spPr>
          <a:xfrm>
            <a:off x="8395335" y="4411980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62%</a:t>
            </a:r>
          </a:p>
        </p:txBody>
      </p:sp>
      <p:sp>
        <p:nvSpPr>
          <p:cNvPr id="8" name="AutoForm2"/>
          <p:cNvSpPr>
            <a:extLst>
              <a:ext uri="smNativeData">
                <pr:smNativeData xmlns:pr="smNativeData" xmlns="smNativeData" val="SMDATA_17_MUmAYRMAAAAlAAAAggAAAA8BAAAAkAAAAEgAAACQAAAASAAAAAAAAAAAAAAAAAAAAAEAAABQAAAAND1GVkzU6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UwIi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NEZAABvRQAAJBsAABAAAAAmAAAACAAAAP//////////MAAAABQAAAAAAAAAAAD//wAAAQAAAP//AAABAA=="/>
              </a:ext>
            </a:extLst>
          </p:cNvSpPr>
          <p:nvPr/>
        </p:nvSpPr>
        <p:spPr>
          <a:xfrm rot="16200000">
            <a:off x="9912985" y="3037840"/>
            <a:ext cx="215265" cy="2533015"/>
          </a:xfrm>
          <a:prstGeom prst="leftBrace">
            <a:avLst>
              <a:gd name="adj1" fmla="val 56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Form3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CIAABgVAACpLQAAaxYAABAAAAAmAAAACAAAAP//////////MAAAABQAAAAAAAAAAAD//wAAAQAAAP//AAABAA=="/>
              </a:ext>
            </a:extLst>
          </p:cNvSpPr>
          <p:nvPr/>
        </p:nvSpPr>
        <p:spPr>
          <a:xfrm rot="16200000">
            <a:off x="6417945" y="2639695"/>
            <a:ext cx="215265" cy="179387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5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t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IYfAAAfPwAAbiIAABAgAAAmAAAACAAAAP//////////MAAAABQAAAAAAAAAAAD//wAAAQAAAP//AAABAA=="/>
              </a:ext>
            </a:extLst>
          </p:cNvSpPr>
          <p:nvPr/>
        </p:nvSpPr>
        <p:spPr>
          <a:xfrm>
            <a:off x="6888480" y="5124450"/>
            <a:ext cx="337248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233</a:t>
            </a:r>
            <a:r>
              <a:t> (Temperature x 1)</a:t>
            </a:r>
          </a:p>
        </p:txBody>
      </p:sp>
      <p:cxnSp>
        <p:nvCxnSpPr>
          <p:cNvPr id="11" name="Verbindung2"/>
          <p:cNvCxnSpPr>
            <a:stCxn id="9" idx="1"/>
            <a:endCxn id="10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BON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CgAAGsWAABgKgAA+iAAABAAAAAmAAAACAAAAP//////////MAAAABQAAAAAAAAAAAD//wAAAQAAAP//AAABAA=="/>
              </a:ext>
            </a:extLst>
          </p:cNvCxnSpPr>
          <p:nvPr/>
        </p:nvCxnSpPr>
        <p:spPr>
          <a:xfrm rot="5400000">
            <a:off x="5848985" y="4320540"/>
            <a:ext cx="1716405" cy="36322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AutoForm4"/>
          <p:cNvSpPr>
            <a:extLst>
              <a:ext uri="smNativeData">
                <pr:smNativeData xmlns:pr="smNativeData" xmlns="smNativeData" val="SMDATA_17_MUmAYRMAAAAlAAAAggAAAA8BAAAAkAAAAEgAAACQAAAASAAAAAAAAAAAAAAAAAAAAAEAAABQAAAAQKUua7iN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n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G4iAABWPgAAwSMAABAAAAAmAAAACAAAAP//////////MAAAABQAAAAAAAAAAAD//wAAAQAAAP//AAABAA=="/>
              </a:ext>
            </a:extLst>
          </p:cNvSpPr>
          <p:nvPr/>
        </p:nvSpPr>
        <p:spPr>
          <a:xfrm rot="16200000">
            <a:off x="8402955" y="4082415"/>
            <a:ext cx="215265" cy="3244850"/>
          </a:xfrm>
          <a:prstGeom prst="leftBrace">
            <a:avLst>
              <a:gd name="adj1" fmla="val 425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JyRKU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MAAMEjAADcRAAAsScAABAgAAAmAAAACAAAAP//////////MAAAABQAAAAAAAAAAAD//wAAAQAAAP//AAABAA=="/>
              </a:ext>
            </a:extLst>
          </p:cNvSpPr>
          <p:nvPr/>
        </p:nvSpPr>
        <p:spPr>
          <a:xfrm>
            <a:off x="5828665" y="5812155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23.3 °C</a:t>
            </a:r>
          </a:p>
        </p:txBody>
      </p:sp>
      <p:pic>
        <p:nvPicPr>
          <p:cNvPr id="14" name="Grafik2"/>
          <p:cNvPicPr>
            <a:extLst>
              <a:ext uri="smNativeData">
                <pr:smNativeData xmlns:pr="smNativeData" xmlns="smNativeData" val="SMDATA_19_MUmA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CAAAuBgAAVEwAAAEN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1004570"/>
            <a:ext cx="11960860" cy="11093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NAQAAFgIAADnSwAAQAsAABAgAAAmAAAACAAAAP//////////MAAAABQAAAAAAAAAAAD//wAAAQAAAP//AAABAA=="/>
              </a:ext>
            </a:extLst>
          </p:cNvSpPr>
          <p:nvPr/>
        </p:nvSpPr>
        <p:spPr>
          <a:xfrm>
            <a:off x="683260" y="1356360"/>
            <a:ext cx="116554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1 001 01 1 1 1 1 01 0001 00001 1 1 01 01 0001 1 1 1 1 1 0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DASAAADTwAAGBUAABAgAAAmAAAACAAAAP//////////MAAAABQAAAAAAAAAAAD//wAAAQAAAP//AAABAA=="/>
              </a:ext>
            </a:extLst>
          </p:cNvSpPr>
          <p:nvPr/>
        </p:nvSpPr>
        <p:spPr>
          <a:xfrm>
            <a:off x="1188720" y="2956560"/>
            <a:ext cx="116554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3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10010111 110100</a:t>
            </a:r>
            <a:r>
              <a:rPr b="1">
                <a:solidFill>
                  <a:srgbClr val="0000FF"/>
                </a:solidFill>
              </a:rPr>
              <a:t>01</a:t>
            </a:r>
            <a:r>
              <a:t> 0000</a:t>
            </a:r>
            <a:r>
              <a:rPr b="1">
                <a:solidFill>
                  <a:srgbClr val="C40000"/>
                </a:solidFill>
              </a:rPr>
              <a:t>1110 1010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011 1111</a:t>
            </a:r>
            <a:r>
              <a:t>0000</a:t>
            </a:r>
          </a:p>
        </p:txBody>
      </p:sp>
      <p:sp>
        <p:nvSpPr>
          <p:cNvPr id="4" name="AutoForm1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zy4AABgVAACfOAAAaxYAABAAAAAmAAAACAAAAP//////////MAAAABQAAAAAAAAAAAD//wAAAQAAAP//AAABAA=="/>
              </a:ext>
            </a:extLst>
          </p:cNvSpPr>
          <p:nvPr/>
        </p:nvSpPr>
        <p:spPr>
          <a:xfrm rot="16200000">
            <a:off x="8298815" y="2739390"/>
            <a:ext cx="215265" cy="159512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cxnSp>
        <p:nvCxnSpPr>
          <p:cNvPr id="5" name="Verbindung1"/>
          <p:cNvCxnSpPr>
            <a:stCxn id="4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CYWQ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zMAAGsWAAC3MwAAURgAABAAAAAmAAAACAAAAP//////////MAAAABQAAAAAAAAAAAD//wAAAQAAAP//AAABAA=="/>
              </a:ext>
            </a:extLst>
          </p:cNvCxnSpPr>
          <p:nvPr/>
        </p:nvCxnSpPr>
        <p:spPr>
          <a:xfrm rot="5400000">
            <a:off x="8252460" y="3798570"/>
            <a:ext cx="308610" cy="127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3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GWu3P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OkWAACCRwAA0RkAABAgAAAmAAAACAAAAP//////////MAAAABQAAAAAAAAAAAD//wAAAQAAAP//AAABAA=="/>
              </a:ext>
            </a:extLst>
          </p:cNvSpPr>
          <p:nvPr/>
        </p:nvSpPr>
        <p:spPr>
          <a:xfrm>
            <a:off x="8754110" y="3724275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63</a:t>
            </a:r>
            <a:r>
              <a:t> (Humidity x 1)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TMAACQbAACwSQAAFB8AABAgAAAmAAAACAAAAP//////////MAAAABQAAAAAAAAAAAD//wAAAQAAAP//AAABAA=="/>
              </a:ext>
            </a:extLst>
          </p:cNvSpPr>
          <p:nvPr/>
        </p:nvSpPr>
        <p:spPr>
          <a:xfrm>
            <a:off x="8395335" y="4411980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63%</a:t>
            </a:r>
          </a:p>
        </p:txBody>
      </p:sp>
      <p:sp>
        <p:nvSpPr>
          <p:cNvPr id="8" name="AutoForm2"/>
          <p:cNvSpPr>
            <a:extLst>
              <a:ext uri="smNativeData">
                <pr:smNativeData xmlns:pr="smNativeData" xmlns="smNativeData" val="SMDATA_17_MUmAYRMAAAAlAAAAggAAAA8BAAAAkAAAAEgAAACQAAAASAAAAAAAAAAAAAAAAAAAAAEAAABQAAAAND1GVkzU6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gRg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NEZAABvRQAAJBsAABAAAAAmAAAACAAAAP//////////MAAAABQAAAAAAAAAAAD//wAAAQAAAP//AAABAA=="/>
              </a:ext>
            </a:extLst>
          </p:cNvSpPr>
          <p:nvPr/>
        </p:nvSpPr>
        <p:spPr>
          <a:xfrm rot="16200000">
            <a:off x="9912985" y="3037840"/>
            <a:ext cx="215265" cy="2533015"/>
          </a:xfrm>
          <a:prstGeom prst="leftBrace">
            <a:avLst>
              <a:gd name="adj1" fmla="val 56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Form3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gRg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CIAABgVAACpLQAAaxYAABAAAAAmAAAACAAAAP//////////MAAAABQAAAAAAAAAAAD//wAAAQAAAP//AAABAA=="/>
              </a:ext>
            </a:extLst>
          </p:cNvSpPr>
          <p:nvPr/>
        </p:nvSpPr>
        <p:spPr>
          <a:xfrm rot="16200000">
            <a:off x="6417945" y="2639695"/>
            <a:ext cx="215265" cy="179387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5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IYfAAAfPwAAbiIAABAgAAAmAAAACAAAAP//////////MAAAABQAAAAAAAAAAAD//wAAAQAAAP//AAABAA=="/>
              </a:ext>
            </a:extLst>
          </p:cNvSpPr>
          <p:nvPr/>
        </p:nvSpPr>
        <p:spPr>
          <a:xfrm>
            <a:off x="6888480" y="5124450"/>
            <a:ext cx="337248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234</a:t>
            </a:r>
            <a:r>
              <a:t> (Temperature x 1)</a:t>
            </a:r>
          </a:p>
        </p:txBody>
      </p:sp>
      <p:cxnSp>
        <p:nvCxnSpPr>
          <p:cNvPr id="11" name="Verbindung2"/>
          <p:cNvCxnSpPr>
            <a:stCxn id="9" idx="1"/>
            <a:endCxn id="10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wAzw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CgAAGsWAABgKgAA+iAAABAAAAAmAAAACAAAAP//////////MAAAABQAAAAAAAAAAAD//wAAAQAAAP//AAABAA=="/>
              </a:ext>
            </a:extLst>
          </p:cNvCxnSpPr>
          <p:nvPr/>
        </p:nvCxnSpPr>
        <p:spPr>
          <a:xfrm rot="5400000">
            <a:off x="5848985" y="4320540"/>
            <a:ext cx="1716405" cy="36322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AutoForm4"/>
          <p:cNvSpPr>
            <a:extLst>
              <a:ext uri="smNativeData">
                <pr:smNativeData xmlns:pr="smNativeData" xmlns="smNativeData" val="SMDATA_17_MUmAYRMAAAAlAAAAggAAAA8BAAAAkAAAAEgAAACQAAAASAAAAAAAAAAAAAAAAAAAAAEAAABQAAAAQKUua7iN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G4iAABWPgAAwSMAABAAAAAmAAAACAAAAP//////////MAAAABQAAAAAAAAAAAD//wAAAQAAAP//AAABAA=="/>
              </a:ext>
            </a:extLst>
          </p:cNvSpPr>
          <p:nvPr/>
        </p:nvSpPr>
        <p:spPr>
          <a:xfrm rot="16200000">
            <a:off x="8402955" y="4082415"/>
            <a:ext cx="215265" cy="3244850"/>
          </a:xfrm>
          <a:prstGeom prst="leftBrace">
            <a:avLst>
              <a:gd name="adj1" fmla="val 4255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NA8lA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MAAMEjAADcRAAAsScAABAgAAAmAAAACAAAAP//////////MAAAABQAAAAAAAAAAAD//wAAAQAAAP//AAABAA=="/>
              </a:ext>
            </a:extLst>
          </p:cNvSpPr>
          <p:nvPr/>
        </p:nvSpPr>
        <p:spPr>
          <a:xfrm>
            <a:off x="5828665" y="5812155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23.4 °C</a:t>
            </a:r>
          </a:p>
        </p:txBody>
      </p:sp>
      <p:pic>
        <p:nvPicPr>
          <p:cNvPr id="14" name="Grafik1"/>
          <p:cNvPicPr>
            <a:extLst>
              <a:ext uri="smNativeData">
                <pr:smNativeData xmlns:pr="smNativeData" xmlns="smNativeData" val="SMDATA_19_MUmA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K////8nAgAAUUsAAFgI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51435" y="349885"/>
            <a:ext cx="12294870" cy="1006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AutoForm5"/>
          <p:cNvSpPr>
            <a:extLst>
              <a:ext uri="smNativeData">
                <pr:smNativeData xmlns:pr="smNativeData" xmlns="smNativeData" val="SMDATA_17_MUmAYRMAAAAlAAAAggAAAA8BAAAAkAAAAEgAAACQAAAASAAAAAAAAAAAAAAAAAAAAAEAAABQAAAAAAAAAAAAAAA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e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xoAABgVAAClHAAAaxYAABAAAAAmAAAACAAAAP//////////MAAAABQAAAAAAAAAAAD//wAAAQAAAP//AAABAA=="/>
              </a:ext>
            </a:extLst>
          </p:cNvSpPr>
          <p:nvPr/>
        </p:nvSpPr>
        <p:spPr>
          <a:xfrm rot="16200000">
            <a:off x="4337050" y="3325495"/>
            <a:ext cx="215265" cy="42291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6" name="Textbox7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kA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wgAAFAjAAALGgAAOCYAABAgAAAmAAAACAAAAP//////////MAAAABQAAAAAAAAAAAD//wAAAQAAAP//AAABAA=="/>
              </a:ext>
            </a:extLst>
          </p:cNvSpPr>
          <p:nvPr/>
        </p:nvSpPr>
        <p:spPr>
          <a:xfrm>
            <a:off x="1363345" y="5740400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0000FF"/>
                </a:solidFill>
              </a:rPr>
              <a:t>1</a:t>
            </a:r>
            <a:r>
              <a:t> (Channel 0..2)</a:t>
            </a:r>
          </a:p>
        </p:txBody>
      </p:sp>
      <p:cxnSp>
        <p:nvCxnSpPr>
          <p:cNvPr id="17" name="Verbindung3"/>
          <p:cNvCxnSpPr>
            <a:stCxn id="14" idx="1"/>
            <a:endCxn id="15" idx="2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////0AFAAClHAAAGBUAABAAAAAmAAAACAAAAP//////////MAAAABQAAAAAAAAAAAD//wAAAQAAAP//AAABAA=="/>
              </a:ext>
            </a:extLst>
          </p:cNvCxnSpPr>
          <p:nvPr/>
        </p:nvCxnSpPr>
        <p:spPr>
          <a:xfrm>
            <a:off x="-51435" y="853440"/>
            <a:ext cx="4707890" cy="257556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Berw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AUAAIEHAAAaSQAAaQoAABAgAAAmAAAACAAAAP//////////MAAAABQAAAAAAAAAAAD//wAAAQAAAP//AAABAA=="/>
              </a:ext>
            </a:extLst>
          </p:cNvSpPr>
          <p:nvPr/>
        </p:nvSpPr>
        <p:spPr>
          <a:xfrm>
            <a:off x="934720" y="1219835"/>
            <a:ext cx="1094867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-17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1   0   0   1    0    1       1       1      1      1    0    1     0  0  0  0    1      1       1      1       1      1    0  0     1      1      1      1    0   0    1      1      1    0     1      1    0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CDzOA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K8UAABWPgAAlxcAABAgAAAmAAAACAAAAP//////////MAAAABQAAAAAAAAAAAD//wAAAQAAAP//AAABAA=="/>
              </a:ext>
            </a:extLst>
          </p:cNvSpPr>
          <p:nvPr/>
        </p:nvSpPr>
        <p:spPr>
          <a:xfrm>
            <a:off x="1188720" y="3362325"/>
            <a:ext cx="894461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3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</a:t>
            </a:r>
            <a:r>
              <a:rPr b="1">
                <a:solidFill>
                  <a:srgbClr val="F2BC00"/>
                </a:solidFill>
              </a:rPr>
              <a:t>0111 1101</a:t>
            </a:r>
            <a:r>
              <a:t>00</a:t>
            </a:r>
            <a:r>
              <a:rPr b="1">
                <a:solidFill>
                  <a:srgbClr val="0000FF"/>
                </a:solidFill>
              </a:rPr>
              <a:t>00</a:t>
            </a:r>
            <a:r>
              <a:t> </a:t>
            </a:r>
            <a:r>
              <a:rPr b="1">
                <a:solidFill>
                  <a:srgbClr val="C40000"/>
                </a:solidFill>
              </a:rPr>
              <a:t>11111100 1111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011 1011</a:t>
            </a:r>
            <a:r>
              <a:t>0000</a:t>
            </a:r>
          </a:p>
        </p:txBody>
      </p:sp>
      <p:sp>
        <p:nvSpPr>
          <p:cNvPr id="4" name="AutoForm1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lZw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y4AAM8WAACfOAAAIhgAABAAAAAmAAAACAAAAP//////////MAAAABQAAAAAAAAAAAD//wAAAQAAAP//AAABAA=="/>
              </a:ext>
            </a:extLst>
          </p:cNvSpPr>
          <p:nvPr/>
        </p:nvSpPr>
        <p:spPr>
          <a:xfrm rot="16200000">
            <a:off x="8298815" y="3018155"/>
            <a:ext cx="215265" cy="159512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cxnSp>
        <p:nvCxnSpPr>
          <p:cNvPr id="5" name="Verbindung1"/>
          <p:cNvCxnSpPr>
            <a:stCxn id="4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tzMAACIYAAC3MwAAbBoAABAAAAAmAAAACAAAAP//////////MAAAABQAAAAAAAAAAAD//wAAAQAAAP//AAABAA=="/>
              </a:ext>
            </a:extLst>
          </p:cNvCxnSpPr>
          <p:nvPr/>
        </p:nvCxnSpPr>
        <p:spPr>
          <a:xfrm rot="5400000">
            <a:off x="8220710" y="4109085"/>
            <a:ext cx="372110" cy="12700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3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8fg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AQZAACCRwAA7BsAABAgAAAmAAAACAAAAP//////////MAAAABQAAAAAAAAAAAD//wAAAQAAAP//AAABAA=="/>
              </a:ext>
            </a:extLst>
          </p:cNvSpPr>
          <p:nvPr/>
        </p:nvSpPr>
        <p:spPr>
          <a:xfrm>
            <a:off x="8754110" y="4066540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59</a:t>
            </a:r>
            <a:r>
              <a:t> (Humidity x 1)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TMAAD8dAACwSQAALyEAABAgAAAmAAAACAAAAP//////////MAAAABQAAAAAAAAAAAD//wAAAQAAAP//AAABAA=="/>
              </a:ext>
            </a:extLst>
          </p:cNvSpPr>
          <p:nvPr/>
        </p:nvSpPr>
        <p:spPr>
          <a:xfrm>
            <a:off x="8395335" y="4754245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59%</a:t>
            </a:r>
          </a:p>
        </p:txBody>
      </p:sp>
      <p:sp>
        <p:nvSpPr>
          <p:cNvPr id="8" name="AutoForm2"/>
          <p:cNvSpPr>
            <a:extLst>
              <a:ext uri="smNativeData">
                <pr:smNativeData xmlns:pr="smNativeData" xmlns="smNativeData" val="SMDATA_17_MUmAYRMAAAAlAAAAggAAAA8BAAAAkAAAAEgAAACQAAAASAAAAAAAAAAAAAAAAAAAAAEAAABQAAAAND1GVkzU6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OwbAABvRQAAPx0AABAAAAAmAAAACAAAAP//////////MAAAABQAAAAAAAAAAAD//wAAAQAAAP//AAABAA=="/>
              </a:ext>
            </a:extLst>
          </p:cNvSpPr>
          <p:nvPr/>
        </p:nvSpPr>
        <p:spPr>
          <a:xfrm rot="16200000">
            <a:off x="9912985" y="3380105"/>
            <a:ext cx="215265" cy="2533015"/>
          </a:xfrm>
          <a:prstGeom prst="leftBrace">
            <a:avLst>
              <a:gd name="adj1" fmla="val 56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Form3"/>
          <p:cNvSpPr>
            <a:extLst>
              <a:ext uri="smNativeData">
                <pr:smNativeData xmlns:pr="smNativeData" xmlns="smNativeData" val="SMDATA_17_MUmAYRMAAAAlAAAAggAAAA8BAAAAkAAAAEgAAACQAAAASAAAAAAAAAAAAAAAAAAAAAEAAABQAAAAlDCbuv0Z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x0AAM8WAACpLQAAIhgAABAAAAAmAAAACAAAAP//////////MAAAABQAAAAAAAAAAAD//wAAAQAAAP//AAABAA=="/>
              </a:ext>
            </a:extLst>
          </p:cNvSpPr>
          <p:nvPr/>
        </p:nvSpPr>
        <p:spPr>
          <a:xfrm rot="16200000">
            <a:off x="6026150" y="2527300"/>
            <a:ext cx="215265" cy="2576830"/>
          </a:xfrm>
          <a:prstGeom prst="leftBrace">
            <a:avLst>
              <a:gd name="adj1" fmla="val 4608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5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KEhAADjQAAAiSQAABAgAAAmAAAACAAAAP//////////MAAAABQAAAAAAAAAAAD//wAAAQAAAP//AAABAA=="/>
              </a:ext>
            </a:extLst>
          </p:cNvSpPr>
          <p:nvPr/>
        </p:nvSpPr>
        <p:spPr>
          <a:xfrm>
            <a:off x="6888480" y="5466715"/>
            <a:ext cx="365950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-49</a:t>
            </a:r>
            <a:r>
              <a:t> (Temperature x 10)</a:t>
            </a:r>
          </a:p>
        </p:txBody>
      </p:sp>
      <p:cxnSp>
        <p:nvCxnSpPr>
          <p:cNvPr id="11" name="Verbindung2"/>
          <p:cNvCxnSpPr>
            <a:stCxn id="9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vCUAACIYAAC8JQAAFSMAABAAAAAmAAAACAAAAP//////////MAAAABQAAAAAAAAAAAD//wAAAQAAAP//AAABAA=="/>
              </a:ext>
            </a:extLst>
          </p:cNvCxnSpPr>
          <p:nvPr/>
        </p:nvCxnSpPr>
        <p:spPr>
          <a:xfrm rot="5400000">
            <a:off x="5244465" y="4812665"/>
            <a:ext cx="1779905" cy="12700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AutoForm4"/>
          <p:cNvSpPr>
            <a:extLst>
              <a:ext uri="smNativeData">
                <pr:smNativeData xmlns:pr="smNativeData" xmlns="smNativeData" val="SMDATA_17_MUmAYRMAAAAlAAAAggAAAA8BAAAAkAAAAEgAAACQAAAASAAAAAAAAAAAAAAAAAAAAAEAAABQAAAAQKUua7iN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YCoAAIkkAAAqPwAA3CUAABAAAAAmAAAACAAAAP//////////MAAAABQAAAAAAAAAAAD//wAAAQAAAP//AAABAA=="/>
              </a:ext>
            </a:extLst>
          </p:cNvSpPr>
          <p:nvPr/>
        </p:nvSpPr>
        <p:spPr>
          <a:xfrm rot="16200000">
            <a:off x="8470265" y="4357370"/>
            <a:ext cx="215265" cy="3379470"/>
          </a:xfrm>
          <a:prstGeom prst="leftBrace">
            <a:avLst>
              <a:gd name="adj1" fmla="val 4255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MAANwlAADcRAAAzCkAABAgAAAmAAAACAAAAP//////////MAAAABQAAAAAAAAAAAD//wAAAQAAAP//AAABAA=="/>
              </a:ext>
            </a:extLst>
          </p:cNvSpPr>
          <p:nvPr/>
        </p:nvSpPr>
        <p:spPr>
          <a:xfrm>
            <a:off x="5828665" y="6154420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-4.9 °C</a:t>
            </a:r>
          </a:p>
        </p:txBody>
      </p:sp>
      <p:sp>
        <p:nvSpPr>
          <p:cNvPr id="14" name="AutoForm5"/>
          <p:cNvSpPr>
            <a:extLst>
              <a:ext uri="smNativeData">
                <pr:smNativeData xmlns:pr="smNativeData" xmlns="smNativeData" val="SMDATA_17_MUmAYRMAAAAlAAAAggAAAA8BAAAAkAAAAEgAAACQAAAASAAAAAAAAAAAAAAAAAAAAAEAAABQAAAAAAAAAAAAAAA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M8WAAClHAAAIhgAABAAAAAmAAAACAAAAP//////////MAAAABQAAAAAAAAAAAD//wAAAQAAAP//AAABAA=="/>
              </a:ext>
            </a:extLst>
          </p:cNvSpPr>
          <p:nvPr/>
        </p:nvSpPr>
        <p:spPr>
          <a:xfrm rot="16200000">
            <a:off x="4337050" y="3604260"/>
            <a:ext cx="215265" cy="42291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box7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wgAAGslAAALGgAAUygAABAgAAAmAAAACAAAAP//////////MAAAABQAAAAAAAAAAAD//wAAAQAAAP//AAABAA=="/>
              </a:ext>
            </a:extLst>
          </p:cNvSpPr>
          <p:nvPr/>
        </p:nvSpPr>
        <p:spPr>
          <a:xfrm>
            <a:off x="1363345" y="6082665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0000FF"/>
                </a:solidFill>
              </a:rPr>
              <a:t>0</a:t>
            </a:r>
            <a:r>
              <a:t> (Channel 0..2)</a:t>
            </a:r>
          </a:p>
        </p:txBody>
      </p:sp>
      <p:cxnSp>
        <p:nvCxnSpPr>
          <p:cNvPr id="16" name="Verbindung3"/>
          <p:cNvCxnSpPr>
            <a:stCxn id="14" idx="1"/>
            <a:endCxn id="15" idx="3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juTk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CIYAABYGwAA3yYAABAAAAAmAAAACAAAAP//////////MAAAABQAAAAAAAAAAAD//wAAAQAAAP//AAABAA=="/>
              </a:ext>
            </a:extLst>
          </p:cNvCxnSpPr>
          <p:nvPr/>
        </p:nvCxnSpPr>
        <p:spPr>
          <a:xfrm rot="5400000">
            <a:off x="3141345" y="5015230"/>
            <a:ext cx="2395855" cy="211455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7" name="Textbox8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CDzOA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FwMAABWPgAARA8AABAgAAAmAAAACAAAAP//////////MAAAABQAAAAAAAAAAAD//wAAAQAAAP//AAABAA=="/>
              </a:ext>
            </a:extLst>
          </p:cNvSpPr>
          <p:nvPr/>
        </p:nvSpPr>
        <p:spPr>
          <a:xfrm>
            <a:off x="1188720" y="2009140"/>
            <a:ext cx="894461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3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10010111 11010000 11111100 11110011 10110000</a:t>
            </a:r>
          </a:p>
        </p:txBody>
      </p:sp>
      <p:sp>
        <p:nvSpPr>
          <p:cNvPr id="18" name="AutoForm6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Rg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iAcAAHwOAADTEQAAzw8AABAAAAAmAAAACAAAAP//////////MAAAABQAAAAAAAAAAAD//wAAAQAAAP//AAABAA=="/>
              </a:ext>
            </a:extLst>
          </p:cNvSpPr>
          <p:nvPr/>
        </p:nvSpPr>
        <p:spPr>
          <a:xfrm rot="16200000">
            <a:off x="195326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9" name="AutoForm7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4A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WhIAAHwOAAClHAAAzw8AABAAAAAmAAAACAAAAP//////////MAAAABQAAAAAAAAAAAD//wAAAQAAAP//AAABAA=="/>
              </a:ext>
            </a:extLst>
          </p:cNvSpPr>
          <p:nvPr/>
        </p:nvSpPr>
        <p:spPr>
          <a:xfrm rot="16200000">
            <a:off x="371221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0" name="AutoForm8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lx0AAHwOAADiJwAAzw8AABAAAAAmAAAACAAAAP//////////MAAAABQAAAAAAAAAAAD//wAAAQAAAP//AAABAA=="/>
              </a:ext>
            </a:extLst>
          </p:cNvSpPr>
          <p:nvPr/>
        </p:nvSpPr>
        <p:spPr>
          <a:xfrm rot="16200000">
            <a:off x="553910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AutoForm9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JNO0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eCgAAHwOAADDMgAAzw8AABAAAAAmAAAACAAAAP//////////MAAAABQAAAAAAAAAAAD//wAAAQAAAP//AAABAA=="/>
              </a:ext>
            </a:extLst>
          </p:cNvSpPr>
          <p:nvPr/>
        </p:nvSpPr>
        <p:spPr>
          <a:xfrm rot="16200000">
            <a:off x="730758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2" name="AutoForm10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tzMAAHwOAAACPgAAzw8AABAAAAAmAAAACAAAAP//////////MAAAABQAAAAAAAAAAAD//wAAAQAAAP//AAABAA=="/>
              </a:ext>
            </a:extLst>
          </p:cNvSpPr>
          <p:nvPr/>
        </p:nvSpPr>
        <p:spPr>
          <a:xfrm rot="16200000">
            <a:off x="913574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3" name="Textbox9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M4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SgkAAEQPAAAREAAALBIAABAgAAAmAAAACAAAAP//////////MAAAABQAAAAAAAAAAAD//wAAAQAAAP//AAABAA=="/>
              </a:ext>
            </a:extLst>
          </p:cNvSpPr>
          <p:nvPr/>
        </p:nvSpPr>
        <p:spPr>
          <a:xfrm>
            <a:off x="151003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0</a:t>
            </a:r>
          </a:p>
        </p:txBody>
      </p:sp>
      <p:sp>
        <p:nvSpPr>
          <p:cNvPr id="24" name="Textbox10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HBQAAEQPAADjGgAALBIAABAgAAAmAAAACAAAAP//////////MAAAABQAAAAAAAAAAAD//wAAAQAAAP//AAABAA=="/>
              </a:ext>
            </a:extLst>
          </p:cNvSpPr>
          <p:nvPr/>
        </p:nvSpPr>
        <p:spPr>
          <a:xfrm>
            <a:off x="326898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1</a:t>
            </a:r>
          </a:p>
        </p:txBody>
      </p:sp>
      <p:sp>
        <p:nvSpPr>
          <p:cNvPr id="25" name="Textbox11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R8AAEQPAAAgJgAALBIAABAgAAAmAAAACAAAAP//////////MAAAABQAAAAAAAAAAAD//wAAAQAAAP//AAABAA=="/>
              </a:ext>
            </a:extLst>
          </p:cNvSpPr>
          <p:nvPr/>
        </p:nvSpPr>
        <p:spPr>
          <a:xfrm>
            <a:off x="509587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2</a:t>
            </a:r>
          </a:p>
        </p:txBody>
      </p:sp>
      <p:sp>
        <p:nvSpPr>
          <p:cNvPr id="26" name="Textbox12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L0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ioAAEQPAAABMQAALBIAABAgAAAmAAAACAAAAP//////////MAAAABQAAAAAAAAAAAD//wAAAQAAAP//AAABAA=="/>
              </a:ext>
            </a:extLst>
          </p:cNvSpPr>
          <p:nvPr/>
        </p:nvSpPr>
        <p:spPr>
          <a:xfrm>
            <a:off x="686435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3</a:t>
            </a:r>
          </a:p>
        </p:txBody>
      </p:sp>
      <p:sp>
        <p:nvSpPr>
          <p:cNvPr id="27" name="Textbox13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TUAAEQPAABAPAAALBIAABAgAAAmAAAACAAAAP//////////MAAAABQAAAAAAAAAAAD//wAAAQAAAP//AAABAA=="/>
              </a:ext>
            </a:extLst>
          </p:cNvSpPr>
          <p:nvPr/>
        </p:nvSpPr>
        <p:spPr>
          <a:xfrm>
            <a:off x="869251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4</a:t>
            </a:r>
          </a:p>
        </p:txBody>
      </p:sp>
      <p:pic>
        <p:nvPicPr>
          <p:cNvPr id="28" name="Grafik1"/>
          <p:cNvPicPr>
            <a:extLst>
              <a:ext uri="smNativeData">
                <pr:smNativeData xmlns:pr="smNativeData" xmlns="smNativeData" val="SMDATA_19_MUmA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L0AAABvAAAAakoAAA4H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70485"/>
            <a:ext cx="11976735" cy="10763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gYAAIEHAACwSQAAaQoAABAgAAAmAAAACAAAAP//////////MAAAABQAAAAAAAAAAAD//wAAAQAAAP//AAABAA=="/>
              </a:ext>
            </a:extLst>
          </p:cNvSpPr>
          <p:nvPr/>
        </p:nvSpPr>
        <p:spPr>
          <a:xfrm>
            <a:off x="1029970" y="1219835"/>
            <a:ext cx="1094867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-83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 1     0   0      1        1         1        1      0   0      1     0   0    0   0   0   0    0   0   0   0      1         1        1     0    0   0   0   0   0       1     0      1     0   0   0   0    0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K8UAABWPgAAlxcAABAgAAAmAAAACAAAAP//////////MAAAABQAAAAAAAAAAAD//wAAAQAAAP//AAABAA=="/>
              </a:ext>
            </a:extLst>
          </p:cNvSpPr>
          <p:nvPr/>
        </p:nvSpPr>
        <p:spPr>
          <a:xfrm>
            <a:off x="1188720" y="3362325"/>
            <a:ext cx="894461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3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</a:t>
            </a:r>
            <a:r>
              <a:rPr b="1">
                <a:solidFill>
                  <a:srgbClr val="F2BC00"/>
                </a:solidFill>
              </a:rPr>
              <a:t>1110 0100</a:t>
            </a:r>
            <a:r>
              <a:t>00</a:t>
            </a:r>
            <a:r>
              <a:rPr b="1">
                <a:solidFill>
                  <a:srgbClr val="0000FF"/>
                </a:solidFill>
              </a:rPr>
              <a:t>00</a:t>
            </a:r>
            <a:r>
              <a:t> </a:t>
            </a:r>
            <a:r>
              <a:rPr b="1">
                <a:solidFill>
                  <a:srgbClr val="C40000"/>
                </a:solidFill>
              </a:rPr>
              <a:t>00001110 0000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101 0000</a:t>
            </a:r>
            <a:r>
              <a:t>0000</a:t>
            </a:r>
          </a:p>
        </p:txBody>
      </p:sp>
      <p:sp>
        <p:nvSpPr>
          <p:cNvPr id="4" name="AutoForm1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y4AAM8WAACfOAAAIhgAABAAAAAmAAAACAAAAP//////////MAAAABQAAAAAAAAAAAD//wAAAQAAAP//AAABAA=="/>
              </a:ext>
            </a:extLst>
          </p:cNvSpPr>
          <p:nvPr/>
        </p:nvSpPr>
        <p:spPr>
          <a:xfrm rot="16200000">
            <a:off x="8298815" y="3018155"/>
            <a:ext cx="215265" cy="159512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cxnSp>
        <p:nvCxnSpPr>
          <p:cNvPr id="5" name="Verbindung1"/>
          <p:cNvCxnSpPr>
            <a:stCxn id="4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tzMAACIYAAC3MwAAbBoAABAAAAAmAAAACAAAAP//////////MAAAABQAAAAAAAAAAAD//wAAAQAAAP//AAABAA=="/>
              </a:ext>
            </a:extLst>
          </p:cNvCxnSpPr>
          <p:nvPr/>
        </p:nvCxnSpPr>
        <p:spPr>
          <a:xfrm rot="5400000">
            <a:off x="8220710" y="4109085"/>
            <a:ext cx="372110" cy="12700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3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AQZAACCRwAA7BsAABAgAAAmAAAACAAAAP//////////MAAAABQAAAAAAAAAAAD//wAAAQAAAP//AAABAA=="/>
              </a:ext>
            </a:extLst>
          </p:cNvSpPr>
          <p:nvPr/>
        </p:nvSpPr>
        <p:spPr>
          <a:xfrm>
            <a:off x="8754110" y="4066540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80</a:t>
            </a:r>
            <a:r>
              <a:t> (Humidity x 1)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TMAAD8dAACwSQAALyEAABAgAAAmAAAACAAAAP//////////MAAAABQAAAAAAAAAAAD//wAAAQAAAP//AAABAA=="/>
              </a:ext>
            </a:extLst>
          </p:cNvSpPr>
          <p:nvPr/>
        </p:nvSpPr>
        <p:spPr>
          <a:xfrm>
            <a:off x="8395335" y="4754245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80%</a:t>
            </a:r>
          </a:p>
        </p:txBody>
      </p:sp>
      <p:sp>
        <p:nvSpPr>
          <p:cNvPr id="8" name="AutoForm2"/>
          <p:cNvSpPr>
            <a:extLst>
              <a:ext uri="smNativeData">
                <pr:smNativeData xmlns:pr="smNativeData" xmlns="smNativeData" val="SMDATA_17_MUmAYRMAAAAlAAAAggAAAA8BAAAAkAAAAEgAAACQAAAASAAAAAAAAAAAAAAAAAAAAAEAAABQAAAAND1GVkzU6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i9ahs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OwbAABvRQAAPx0AABAAAAAmAAAACAAAAP//////////MAAAABQAAAAAAAAAAAD//wAAAQAAAP//AAABAA=="/>
              </a:ext>
            </a:extLst>
          </p:cNvSpPr>
          <p:nvPr/>
        </p:nvSpPr>
        <p:spPr>
          <a:xfrm rot="16200000">
            <a:off x="9912985" y="3380105"/>
            <a:ext cx="215265" cy="2533015"/>
          </a:xfrm>
          <a:prstGeom prst="leftBrace">
            <a:avLst>
              <a:gd name="adj1" fmla="val 56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Form3"/>
          <p:cNvSpPr>
            <a:extLst>
              <a:ext uri="smNativeData">
                <pr:smNativeData xmlns:pr="smNativeData" xmlns="smNativeData" val="SMDATA_17_MUmAYRMAAAAlAAAAggAAAA8BAAAAkAAAAEgAAACQAAAASAAAAAAAAAAAAAAAAAAAAAEAAABQAAAAlDCbuv0Z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0O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x0AAM8WAACpLQAAIhgAABAAAAAmAAAACAAAAP//////////MAAAABQAAAAAAAAAAAD//wAAAQAAAP//AAABAA=="/>
              </a:ext>
            </a:extLst>
          </p:cNvSpPr>
          <p:nvPr/>
        </p:nvSpPr>
        <p:spPr>
          <a:xfrm rot="16200000">
            <a:off x="6026150" y="2527300"/>
            <a:ext cx="215265" cy="2576830"/>
          </a:xfrm>
          <a:prstGeom prst="leftBrace">
            <a:avLst>
              <a:gd name="adj1" fmla="val 4608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5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KEhAABrRAAAiSQAABAgAAAmAAAACAAAAP//////////MAAAABQAAAAAAAAAAAD//wAAAQAAAP//AAABAA=="/>
              </a:ext>
            </a:extLst>
          </p:cNvSpPr>
          <p:nvPr/>
        </p:nvSpPr>
        <p:spPr>
          <a:xfrm>
            <a:off x="6888480" y="5466715"/>
            <a:ext cx="423354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+224</a:t>
            </a:r>
            <a:r>
              <a:t> (Temperature x 10)</a:t>
            </a:r>
          </a:p>
        </p:txBody>
      </p:sp>
      <p:cxnSp>
        <p:nvCxnSpPr>
          <p:cNvPr id="11" name="Verbindung2"/>
          <p:cNvCxnSpPr>
            <a:stCxn id="9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vCUAACIYAAC8JQAAFSMAABAAAAAmAAAACAAAAP//////////MAAAABQAAAAAAAAAAAD//wAAAQAAAP//AAABAA=="/>
              </a:ext>
            </a:extLst>
          </p:cNvCxnSpPr>
          <p:nvPr/>
        </p:nvCxnSpPr>
        <p:spPr>
          <a:xfrm rot="5400000">
            <a:off x="5244465" y="4812665"/>
            <a:ext cx="1779905" cy="12700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AutoForm4"/>
          <p:cNvSpPr>
            <a:extLst>
              <a:ext uri="smNativeData">
                <pr:smNativeData xmlns:pr="smNativeData" xmlns="smNativeData" val="SMDATA_17_MUmAYRMAAAAlAAAAggAAAA8BAAAAkAAAAEgAAACQAAAASAAAAAAAAAAAAAAAAAAAAAEAAABQAAAAQKUua7iN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YCoAAIkkAAAqPwAA3CUAABAAAAAmAAAACAAAAP//////////MAAAABQAAAAAAAAAAAD//wAAAQAAAP//AAABAA=="/>
              </a:ext>
            </a:extLst>
          </p:cNvSpPr>
          <p:nvPr/>
        </p:nvSpPr>
        <p:spPr>
          <a:xfrm rot="16200000">
            <a:off x="8470265" y="4357370"/>
            <a:ext cx="215265" cy="3379470"/>
          </a:xfrm>
          <a:prstGeom prst="leftBrace">
            <a:avLst>
              <a:gd name="adj1" fmla="val 4255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KCvaw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MAANwlAADcRAAAzCkAABAgAAAmAAAACAAAAP//////////MAAAABQAAAAAAAAAAAD//wAAAQAAAP//AAABAA=="/>
              </a:ext>
            </a:extLst>
          </p:cNvSpPr>
          <p:nvPr/>
        </p:nvSpPr>
        <p:spPr>
          <a:xfrm>
            <a:off x="5828665" y="6154420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+22.4 °C</a:t>
            </a:r>
          </a:p>
        </p:txBody>
      </p:sp>
      <p:sp>
        <p:nvSpPr>
          <p:cNvPr id="14" name="AutoForm5"/>
          <p:cNvSpPr>
            <a:extLst>
              <a:ext uri="smNativeData">
                <pr:smNativeData xmlns:pr="smNativeData" xmlns="smNativeData" val="SMDATA_17_MUmAYRMAAAAlAAAAggAAAA8BAAAAkAAAAEgAAACQAAAASAAAAAAAAAAAAAAAAAAAAAEAAABQAAAAAAAAAAAAAAA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pHC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M8WAAClHAAAIhgAABAAAAAmAAAACAAAAP//////////MAAAABQAAAAAAAAAAAD//wAAAQAAAP//AAABAA=="/>
              </a:ext>
            </a:extLst>
          </p:cNvSpPr>
          <p:nvPr/>
        </p:nvSpPr>
        <p:spPr>
          <a:xfrm rot="16200000">
            <a:off x="4337050" y="3604260"/>
            <a:ext cx="215265" cy="42291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box7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wgAAGslAAALGgAAUygAABAgAAAmAAAACAAAAP//////////MAAAABQAAAAAAAAAAAD//wAAAQAAAP//AAABAA=="/>
              </a:ext>
            </a:extLst>
          </p:cNvSpPr>
          <p:nvPr/>
        </p:nvSpPr>
        <p:spPr>
          <a:xfrm>
            <a:off x="1363345" y="6082665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0000FF"/>
                </a:solidFill>
              </a:rPr>
              <a:t>0</a:t>
            </a:r>
            <a:r>
              <a:t> (Channel 0..2)</a:t>
            </a:r>
          </a:p>
        </p:txBody>
      </p:sp>
      <p:cxnSp>
        <p:nvCxnSpPr>
          <p:cNvPr id="16" name="Verbindung3"/>
          <p:cNvCxnSpPr>
            <a:stCxn id="14" idx="1"/>
            <a:endCxn id="15" idx="3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juTk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CIYAABYGwAA3yYAABAAAAAmAAAACAAAAP//////////MAAAABQAAAAAAAAAAAD//wAAAQAAAP//AAABAA=="/>
              </a:ext>
            </a:extLst>
          </p:cNvCxnSpPr>
          <p:nvPr/>
        </p:nvCxnSpPr>
        <p:spPr>
          <a:xfrm rot="5400000">
            <a:off x="3141345" y="5015230"/>
            <a:ext cx="2395855" cy="211455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7" name="Textbox8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CjuTk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FwMAABWPgAARA8AABAgAAAmAAAACAAAAP//////////MAAAABQAAAAAAAAAAAD//wAAAQAAAP//AAABAA=="/>
              </a:ext>
            </a:extLst>
          </p:cNvSpPr>
          <p:nvPr/>
        </p:nvSpPr>
        <p:spPr>
          <a:xfrm>
            <a:off x="1188720" y="2009140"/>
            <a:ext cx="894461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3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10011110 01000000 00001110 00000101 00000000</a:t>
            </a:r>
          </a:p>
        </p:txBody>
      </p:sp>
      <p:sp>
        <p:nvSpPr>
          <p:cNvPr id="18" name="AutoForm6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juTk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iAcAAHwOAADTEQAAzw8AABAAAAAmAAAACAAAAP//////////MAAAABQAAAAAAAAAAAD//wAAAQAAAP//AAABAA=="/>
              </a:ext>
            </a:extLst>
          </p:cNvSpPr>
          <p:nvPr/>
        </p:nvSpPr>
        <p:spPr>
          <a:xfrm rot="16200000">
            <a:off x="195326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9" name="AutoForm7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8vLy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WhIAAHwOAAClHAAAzw8AABAAAAAmAAAACAAAAP//////////MAAAABQAAAAAAAAAAAD//wAAAQAAAP//AAABAA=="/>
              </a:ext>
            </a:extLst>
          </p:cNvSpPr>
          <p:nvPr/>
        </p:nvSpPr>
        <p:spPr>
          <a:xfrm rot="16200000">
            <a:off x="371221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0" name="AutoForm8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4A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lx0AAHwOAADiJwAAzw8AABAAAAAmAAAACAAAAP//////////MAAAABQAAAAAAAAAAAD//wAAAQAAAP//AAABAA=="/>
              </a:ext>
            </a:extLst>
          </p:cNvSpPr>
          <p:nvPr/>
        </p:nvSpPr>
        <p:spPr>
          <a:xfrm rot="16200000">
            <a:off x="553910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AutoForm9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Eg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eCgAAHwOAADDMgAAzw8AABAAAAAmAAAACAAAAP//////////MAAAABQAAAAAAAAAAAD//wAAAQAAAP//AAABAA=="/>
              </a:ext>
            </a:extLst>
          </p:cNvSpPr>
          <p:nvPr/>
        </p:nvSpPr>
        <p:spPr>
          <a:xfrm rot="16200000">
            <a:off x="730758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2" name="AutoForm10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tzMAAHwOAAACPgAAzw8AABAAAAAmAAAACAAAAP//////////MAAAABQAAAAAAAAAAAD//wAAAQAAAP//AAABAA=="/>
              </a:ext>
            </a:extLst>
          </p:cNvSpPr>
          <p:nvPr/>
        </p:nvSpPr>
        <p:spPr>
          <a:xfrm rot="16200000">
            <a:off x="913574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3" name="Textbox9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SgkAAEQPAAAREAAALBIAABAgAAAmAAAACAAAAP//////////MAAAABQAAAAAAAAAAAD//wAAAQAAAP//AAABAA=="/>
              </a:ext>
            </a:extLst>
          </p:cNvSpPr>
          <p:nvPr/>
        </p:nvSpPr>
        <p:spPr>
          <a:xfrm>
            <a:off x="151003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0</a:t>
            </a:r>
          </a:p>
        </p:txBody>
      </p:sp>
      <p:sp>
        <p:nvSpPr>
          <p:cNvPr id="24" name="Textbox10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HBQAAEQPAADjGgAALBIAABAgAAAmAAAACAAAAP//////////MAAAABQAAAAAAAAAAAD//wAAAQAAAP//AAABAA=="/>
              </a:ext>
            </a:extLst>
          </p:cNvSpPr>
          <p:nvPr/>
        </p:nvSpPr>
        <p:spPr>
          <a:xfrm>
            <a:off x="326898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1</a:t>
            </a:r>
          </a:p>
        </p:txBody>
      </p:sp>
      <p:sp>
        <p:nvSpPr>
          <p:cNvPr id="25" name="Textbox11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Dh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R8AAEQPAAAgJgAALBIAABAgAAAmAAAACAAAAP//////////MAAAABQAAAAAAAAAAAD//wAAAQAAAP//AAABAA=="/>
              </a:ext>
            </a:extLst>
          </p:cNvSpPr>
          <p:nvPr/>
        </p:nvSpPr>
        <p:spPr>
          <a:xfrm>
            <a:off x="509587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2</a:t>
            </a:r>
          </a:p>
        </p:txBody>
      </p:sp>
      <p:sp>
        <p:nvSpPr>
          <p:cNvPr id="26" name="Textbox12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EF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ioAAEQPAAABMQAALBIAABAgAAAmAAAACAAAAP//////////MAAAABQAAAAAAAAAAAD//wAAAQAAAP//AAABAA=="/>
              </a:ext>
            </a:extLst>
          </p:cNvSpPr>
          <p:nvPr/>
        </p:nvSpPr>
        <p:spPr>
          <a:xfrm>
            <a:off x="686435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3</a:t>
            </a:r>
          </a:p>
        </p:txBody>
      </p:sp>
      <p:sp>
        <p:nvSpPr>
          <p:cNvPr id="27" name="Textbox13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Dh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TUAAEQPAABAPAAALBIAABAgAAAmAAAACAAAAP//////////MAAAABQAAAAAAAAAAAD//wAAAQAAAP//AAABAA=="/>
              </a:ext>
            </a:extLst>
          </p:cNvSpPr>
          <p:nvPr/>
        </p:nvSpPr>
        <p:spPr>
          <a:xfrm>
            <a:off x="869251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4</a:t>
            </a:r>
          </a:p>
        </p:txBody>
      </p:sp>
      <p:pic>
        <p:nvPicPr>
          <p:cNvPr id="28" name="Grafik2"/>
          <p:cNvPicPr>
            <a:extLst>
              <a:ext uri="smNativeData">
                <pr:smNativeData xmlns:pr="smNativeData" xmlns="smNativeData" val="SMDATA_19_MUmA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BQUFB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L0AAADiAAAAakoAAP4G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143510"/>
            <a:ext cx="11976735" cy="9931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PDW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AUAAIEHAACmSAAAaQoAABAgAAAmAAAACAAAAP//////////MAAAABQAAAAAAAAAAAD//wAAAQAAAP//AAABAA=="/>
              </a:ext>
            </a:extLst>
          </p:cNvSpPr>
          <p:nvPr/>
        </p:nvSpPr>
        <p:spPr>
          <a:xfrm>
            <a:off x="861060" y="1219835"/>
            <a:ext cx="1094867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-83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 1     0   0      1     0      1       1     0   0      1     0     1     0   0   0   0   0   0   0   0      1       1        1     0      1    0   0      1     0      1     0   0  0      1     0   0   0 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MBAHL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wcAAK8UAADjQAAAlxcAABAgAAAmAAAACAAAAP//////////MAAAABQAAAAAAAAAAAD//wAAAQAAAP//AAABAA=="/>
              </a:ext>
            </a:extLst>
          </p:cNvSpPr>
          <p:nvPr/>
        </p:nvSpPr>
        <p:spPr>
          <a:xfrm>
            <a:off x="1188085" y="3362325"/>
            <a:ext cx="93599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600" spc="3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</a:t>
            </a:r>
            <a:r>
              <a:rPr b="1">
                <a:solidFill>
                  <a:srgbClr val="F2BC00"/>
                </a:solidFill>
              </a:rPr>
              <a:t>0110 0101</a:t>
            </a:r>
            <a:r>
              <a:t>00</a:t>
            </a:r>
            <a:r>
              <a:rPr b="1">
                <a:solidFill>
                  <a:srgbClr val="0000FF"/>
                </a:solidFill>
              </a:rPr>
              <a:t>00</a:t>
            </a:r>
            <a:r>
              <a:t> </a:t>
            </a:r>
            <a:r>
              <a:rPr b="1">
                <a:solidFill>
                  <a:srgbClr val="C40000"/>
                </a:solidFill>
              </a:rPr>
              <a:t>00001110 1001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100 0100</a:t>
            </a:r>
            <a:r>
              <a:t>0</a:t>
            </a:r>
            <a:r>
              <a:rPr>
                <a:solidFill>
                  <a:srgbClr val="999999"/>
                </a:solidFill>
              </a:rPr>
              <a:t>000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" name="AutoForm1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luZ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y4AAM8WAACfOAAAIhgAABAAAAAmAAAACAAAAP//////////MAAAABQAAAAAAAAAAAD//wAAAQAAAP//AAABAA=="/>
              </a:ext>
            </a:extLst>
          </p:cNvSpPr>
          <p:nvPr/>
        </p:nvSpPr>
        <p:spPr>
          <a:xfrm rot="16200000">
            <a:off x="8298815" y="3018155"/>
            <a:ext cx="215265" cy="159512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cxnSp>
        <p:nvCxnSpPr>
          <p:cNvPr id="5" name="Verbindung1"/>
          <p:cNvCxnSpPr>
            <a:stCxn id="4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tzMAACIYAAC3MwAAbBoAABAAAAAmAAAACAAAAP//////////MAAAABQAAAAAAAAAAAD//wAAAQAAAP//AAABAA=="/>
              </a:ext>
            </a:extLst>
          </p:cNvCxnSpPr>
          <p:nvPr/>
        </p:nvCxnSpPr>
        <p:spPr>
          <a:xfrm rot="5400000">
            <a:off x="8220710" y="4109085"/>
            <a:ext cx="372110" cy="12700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3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MCS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AQZAACCRwAA7BsAABAgAAAmAAAACAAAAP//////////MAAAABQAAAAAAAAAAAD//wAAAQAAAP//AAABAA=="/>
              </a:ext>
            </a:extLst>
          </p:cNvSpPr>
          <p:nvPr/>
        </p:nvSpPr>
        <p:spPr>
          <a:xfrm>
            <a:off x="8754110" y="4066540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68</a:t>
            </a:r>
            <a:r>
              <a:t> (Humidity x 1)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KCA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TMAAD8dAACwSQAALyEAABAgAAAmAAAACAAAAP//////////MAAAABQAAAAAAAAAAAD//wAAAQAAAP//AAABAA=="/>
              </a:ext>
            </a:extLst>
          </p:cNvSpPr>
          <p:nvPr/>
        </p:nvSpPr>
        <p:spPr>
          <a:xfrm>
            <a:off x="8395335" y="4754245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68%</a:t>
            </a:r>
          </a:p>
        </p:txBody>
      </p:sp>
      <p:sp>
        <p:nvSpPr>
          <p:cNvPr id="8" name="AutoForm2"/>
          <p:cNvSpPr>
            <a:extLst>
              <a:ext uri="smNativeData">
                <pr:smNativeData xmlns:pr="smNativeData" xmlns="smNativeData" val="SMDATA_17_MUmAYRMAAAAlAAAAggAAAA8BAAAAkAAAAEgAAACQAAAASAAAAAAAAAAAAAAAAAAAAAEAAABQAAAAND1GVkzU6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n1g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OwbAABvRQAAPx0AABAAAAAmAAAACAAAAP//////////MAAAABQAAAAAAAAAAAD//wAAAQAAAP//AAABAA=="/>
              </a:ext>
            </a:extLst>
          </p:cNvSpPr>
          <p:nvPr/>
        </p:nvSpPr>
        <p:spPr>
          <a:xfrm rot="16200000">
            <a:off x="9912985" y="3380105"/>
            <a:ext cx="215265" cy="2533015"/>
          </a:xfrm>
          <a:prstGeom prst="leftBrace">
            <a:avLst>
              <a:gd name="adj1" fmla="val 5602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Form3"/>
          <p:cNvSpPr>
            <a:extLst>
              <a:ext uri="smNativeData">
                <pr:smNativeData xmlns:pr="smNativeData" xmlns="smNativeData" val="SMDATA_17_MUmAYRMAAAAlAAAAggAAAA8BAAAAkAAAAEgAAACQAAAASAAAAAAAAAAAAAAAAAAAAAEAAABQAAAAlDCbuv0Z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54bW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x0AAM8WAACpLQAAIhgAABAAAAAmAAAACAAAAP//////////MAAAABQAAAAAAAAAAAD//wAAAQAAAP//AAABAA=="/>
              </a:ext>
            </a:extLst>
          </p:cNvSpPr>
          <p:nvPr/>
        </p:nvSpPr>
        <p:spPr>
          <a:xfrm rot="16200000">
            <a:off x="6026150" y="2527300"/>
            <a:ext cx="215265" cy="2576830"/>
          </a:xfrm>
          <a:prstGeom prst="leftBrace">
            <a:avLst>
              <a:gd name="adj1" fmla="val 4608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5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JyRKU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CoAAKEhAABrRAAAiSQAABAgAAAmAAAACAAAAP//////////MAAAABQAAAAAAAAAAAD//wAAAQAAAP//AAABAA=="/>
              </a:ext>
            </a:extLst>
          </p:cNvSpPr>
          <p:nvPr/>
        </p:nvSpPr>
        <p:spPr>
          <a:xfrm>
            <a:off x="6888480" y="5466715"/>
            <a:ext cx="423354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+233</a:t>
            </a:r>
            <a:r>
              <a:t> (Temperature x 10)</a:t>
            </a:r>
          </a:p>
        </p:txBody>
      </p:sp>
      <p:cxnSp>
        <p:nvCxnSpPr>
          <p:cNvPr id="11" name="Verbindung2"/>
          <p:cNvCxnSpPr>
            <a:stCxn id="9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vCUAACIYAAC8JQAAFSMAABAAAAAmAAAACAAAAP//////////MAAAABQAAAAAAAAAAAD//wAAAQAAAP//AAABAA=="/>
              </a:ext>
            </a:extLst>
          </p:cNvCxnSpPr>
          <p:nvPr/>
        </p:nvCxnSpPr>
        <p:spPr>
          <a:xfrm rot="5400000">
            <a:off x="5244465" y="4812665"/>
            <a:ext cx="1779905" cy="12700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AutoForm4"/>
          <p:cNvSpPr>
            <a:extLst>
              <a:ext uri="smNativeData">
                <pr:smNativeData xmlns:pr="smNativeData" xmlns="smNativeData" val="SMDATA_17_MUmAYRMAAAAlAAAAggAAAA8BAAAAkAAAAEgAAACQAAAASAAAAAAAAAAAAAAAAAAAAAEAAABQAAAAQKUua7iN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IQ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YCoAAIkkAAAqPwAA3CUAABAAAAAmAAAACAAAAP//////////MAAAABQAAAAAAAAAAAD//wAAAQAAAP//AAABAA=="/>
              </a:ext>
            </a:extLst>
          </p:cNvSpPr>
          <p:nvPr/>
        </p:nvSpPr>
        <p:spPr>
          <a:xfrm rot="16200000">
            <a:off x="8470265" y="4357370"/>
            <a:ext cx="215265" cy="3379470"/>
          </a:xfrm>
          <a:prstGeom prst="leftBrace">
            <a:avLst>
              <a:gd name="adj1" fmla="val 4255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yMAANwlAADcRAAAzCkAABAgAAAmAAAACAAAAP//////////MAAAABQAAAAAAAAAAAD//wAAAQAAAP//AAABAA=="/>
              </a:ext>
            </a:extLst>
          </p:cNvSpPr>
          <p:nvPr/>
        </p:nvSpPr>
        <p:spPr>
          <a:xfrm>
            <a:off x="5828665" y="6154420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+23.3 °C</a:t>
            </a:r>
          </a:p>
        </p:txBody>
      </p:sp>
      <p:sp>
        <p:nvSpPr>
          <p:cNvPr id="14" name="AutoForm5"/>
          <p:cNvSpPr>
            <a:extLst>
              <a:ext uri="smNativeData">
                <pr:smNativeData xmlns:pr="smNativeData" xmlns="smNativeData" val="SMDATA_17_MUmAYRMAAAAlAAAAggAAAA8BAAAAkAAAAEgAAACQAAAASAAAAAAAAAAAAAAAAAAAAAEAAABQAAAAAAAAAAAAAAA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caw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M8WAAClHAAAIhgAABAAAAAmAAAACAAAAP//////////MAAAABQAAAAAAAAAAAD//wAAAQAAAP//AAABAA=="/>
              </a:ext>
            </a:extLst>
          </p:cNvSpPr>
          <p:nvPr/>
        </p:nvSpPr>
        <p:spPr>
          <a:xfrm rot="16200000">
            <a:off x="4337050" y="3604260"/>
            <a:ext cx="215265" cy="42291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box7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EDTqg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wgAAGslAAALGgAAUygAABAgAAAmAAAACAAAAP//////////MAAAABQAAAAAAAAAAAD//wAAAQAAAP//AAABAA=="/>
              </a:ext>
            </a:extLst>
          </p:cNvSpPr>
          <p:nvPr/>
        </p:nvSpPr>
        <p:spPr>
          <a:xfrm>
            <a:off x="1363345" y="6082665"/>
            <a:ext cx="2870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0000FF"/>
                </a:solidFill>
              </a:rPr>
              <a:t>0</a:t>
            </a:r>
            <a:r>
              <a:t> (Channel 0..2)</a:t>
            </a:r>
          </a:p>
        </p:txBody>
      </p:sp>
      <p:cxnSp>
        <p:nvCxnSpPr>
          <p:cNvPr id="16" name="Verbindung3"/>
          <p:cNvCxnSpPr>
            <a:stCxn id="14" idx="1"/>
            <a:endCxn id="15" idx="3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L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CIYAABYGwAA3yYAABAAAAAmAAAACAAAAP//////////MAAAABQAAAAAAAAAAAD//wAAAQAAAP//AAABAA=="/>
              </a:ext>
            </a:extLst>
          </p:cNvCxnSpPr>
          <p:nvPr/>
        </p:nvCxnSpPr>
        <p:spPr>
          <a:xfrm rot="5400000">
            <a:off x="3141345" y="5015230"/>
            <a:ext cx="2395855" cy="211455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7" name="Textbox8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TwcAAFwMAADjQAAARA8AABAgAAAmAAAACAAAAP//////////MAAAABQAAAAAAAAAAAD//wAAAQAAAP//AAABAA=="/>
              </a:ext>
            </a:extLst>
          </p:cNvSpPr>
          <p:nvPr/>
        </p:nvSpPr>
        <p:spPr>
          <a:xfrm>
            <a:off x="1188085" y="2009140"/>
            <a:ext cx="93599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600" spc="3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10010110 01010000 00001110 10010100 01000000</a:t>
            </a:r>
          </a:p>
        </p:txBody>
      </p:sp>
      <p:sp>
        <p:nvSpPr>
          <p:cNvPr id="18" name="AutoForm6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iAcAAHwOAADTEQAAzw8AABAAAAAmAAAACAAAAP//////////MAAAABQAAAAAAAAAAAD//wAAAQAAAP//AAABAA=="/>
              </a:ext>
            </a:extLst>
          </p:cNvSpPr>
          <p:nvPr/>
        </p:nvSpPr>
        <p:spPr>
          <a:xfrm rot="16200000">
            <a:off x="195326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9" name="AutoForm7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WhIAAHwOAAClHAAAzw8AABAAAAAmAAAACAAAAP//////////MAAAABQAAAAAAAAAAAD//wAAAQAAAP//AAABAA=="/>
              </a:ext>
            </a:extLst>
          </p:cNvSpPr>
          <p:nvPr/>
        </p:nvSpPr>
        <p:spPr>
          <a:xfrm rot="16200000">
            <a:off x="371221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0" name="AutoForm8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lx0AAHwOAADiJwAAzw8AABAAAAAmAAAACAAAAP//////////MAAAABQAAAAAAAAAAAD//wAAAQAAAP//AAABAA=="/>
              </a:ext>
            </a:extLst>
          </p:cNvSpPr>
          <p:nvPr/>
        </p:nvSpPr>
        <p:spPr>
          <a:xfrm rot="16200000">
            <a:off x="553910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AutoForm9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eCgAAHwOAADDMgAAzw8AABAAAAAmAAAACAAAAP//////////MAAAABQAAAAAAAAAAAD//wAAAQAAAP//AAABAA=="/>
              </a:ext>
            </a:extLst>
          </p:cNvSpPr>
          <p:nvPr/>
        </p:nvSpPr>
        <p:spPr>
          <a:xfrm rot="16200000">
            <a:off x="730758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2" name="AutoForm10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tzMAAHwOAAACPgAAzw8AABAAAAAmAAAACAAAAP//////////MAAAABQAAAAAAAAAAAD//wAAAQAAAP//AAABAA=="/>
              </a:ext>
            </a:extLst>
          </p:cNvSpPr>
          <p:nvPr/>
        </p:nvSpPr>
        <p:spPr>
          <a:xfrm rot="16200000">
            <a:off x="913574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3" name="Textbox9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SgkAAEQPAAAREAAALBIAABAgAAAmAAAACAAAAP//////////MAAAABQAAAAAAAAAAAD//wAAAQAAAP//AAABAA=="/>
              </a:ext>
            </a:extLst>
          </p:cNvSpPr>
          <p:nvPr/>
        </p:nvSpPr>
        <p:spPr>
          <a:xfrm>
            <a:off x="151003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0</a:t>
            </a:r>
          </a:p>
        </p:txBody>
      </p:sp>
      <p:sp>
        <p:nvSpPr>
          <p:cNvPr id="24" name="Textbox10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HBQAAEQPAADjGgAALBIAABAgAAAmAAAACAAAAP//////////MAAAABQAAAAAAAAAAAD//wAAAQAAAP//AAABAA=="/>
              </a:ext>
            </a:extLst>
          </p:cNvSpPr>
          <p:nvPr/>
        </p:nvSpPr>
        <p:spPr>
          <a:xfrm>
            <a:off x="326898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1</a:t>
            </a:r>
          </a:p>
        </p:txBody>
      </p:sp>
      <p:sp>
        <p:nvSpPr>
          <p:cNvPr id="25" name="Textbox11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R8AAEQPAAAgJgAALBIAABAgAAAmAAAACAAAAP//////////MAAAABQAAAAAAAAAAAD//wAAAQAAAP//AAABAA=="/>
              </a:ext>
            </a:extLst>
          </p:cNvSpPr>
          <p:nvPr/>
        </p:nvSpPr>
        <p:spPr>
          <a:xfrm>
            <a:off x="509587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2</a:t>
            </a:r>
          </a:p>
        </p:txBody>
      </p:sp>
      <p:sp>
        <p:nvSpPr>
          <p:cNvPr id="26" name="Textbox12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ioAAEQPAAABMQAALBIAABAgAAAmAAAACAAAAP//////////MAAAABQAAAAAAAAAAAD//wAAAQAAAP//AAABAA=="/>
              </a:ext>
            </a:extLst>
          </p:cNvSpPr>
          <p:nvPr/>
        </p:nvSpPr>
        <p:spPr>
          <a:xfrm>
            <a:off x="686435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3</a:t>
            </a:r>
          </a:p>
        </p:txBody>
      </p:sp>
      <p:sp>
        <p:nvSpPr>
          <p:cNvPr id="27" name="Textbox13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McC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TUAAEQPAABAPAAALBIAABAgAAAmAAAACAAAAP//////////MAAAABQAAAAAAAAAAAD//wAAAQAAAP//AAABAA=="/>
              </a:ext>
            </a:extLst>
          </p:cNvSpPr>
          <p:nvPr/>
        </p:nvSpPr>
        <p:spPr>
          <a:xfrm>
            <a:off x="869251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4</a:t>
            </a:r>
          </a:p>
        </p:txBody>
      </p:sp>
      <p:pic>
        <p:nvPicPr>
          <p:cNvPr id="28" name="Grafik1"/>
          <p:cNvPicPr>
            <a:extLst>
              <a:ext uri="smNativeData">
                <pr:smNativeData xmlns:pr="smNativeData" xmlns="smNativeData" val="SMDATA_19_MUmA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AAAAACnAAAAsEkAALAG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45"/>
            <a:ext cx="11978640" cy="981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AAAAi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AUAAIEHAAAaSQAAaQoAAAAgAAAmAAAACAAAAP//////////MAAAABQAAAAAAAAAAAD//wAAAQAAAP//AAABAA=="/>
              </a:ext>
            </a:extLst>
          </p:cNvSpPr>
          <p:nvPr/>
        </p:nvSpPr>
        <p:spPr>
          <a:xfrm>
            <a:off x="934720" y="1219835"/>
            <a:ext cx="1094867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 spc="-83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  1      0   0     1    0     1       1       1       1        1     0     1     0   0     1    0   0   0   0  0     1       1       1    0      1    0     1     0   0     1    0   0   0  0   0     1     0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MBAHL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H0UAABWPgAAfRcAAAAgAAAmAAAACAAAAP//////////MAAAABQAAAAAAAAAAAD//wAAAQAAAP//AAABAA=="/>
              </a:ext>
            </a:extLst>
          </p:cNvSpPr>
          <p:nvPr/>
        </p:nvSpPr>
        <p:spPr>
          <a:xfrm>
            <a:off x="1188720" y="3330575"/>
            <a:ext cx="8944610" cy="48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600" spc="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</a:t>
            </a:r>
            <a:r>
              <a:rPr b="1">
                <a:solidFill>
                  <a:srgbClr val="F2BC00"/>
                </a:solidFill>
              </a:rPr>
              <a:t>0111 1101</a:t>
            </a:r>
            <a:r>
              <a:t>00</a:t>
            </a:r>
            <a:r>
              <a:rPr b="1">
                <a:solidFill>
                  <a:srgbClr val="0000FF"/>
                </a:solidFill>
              </a:rPr>
              <a:t>10</a:t>
            </a:r>
            <a:r>
              <a:t> </a:t>
            </a:r>
            <a:r>
              <a:rPr b="1">
                <a:solidFill>
                  <a:srgbClr val="C40000"/>
                </a:solidFill>
              </a:rPr>
              <a:t>00001110 1010</a:t>
            </a:r>
            <a:r>
              <a:t>0</a:t>
            </a:r>
            <a:r>
              <a:rPr b="1">
                <a:solidFill>
                  <a:srgbClr val="FF00FF"/>
                </a:solidFill>
              </a:rPr>
              <a:t>100 0001</a:t>
            </a:r>
            <a:r>
              <a:rPr>
                <a:solidFill>
                  <a:srgbClr val="000000"/>
                </a:solidFill>
              </a:rPr>
              <a:t>0</a:t>
            </a:r>
            <a:r>
              <a:rPr>
                <a:solidFill>
                  <a:srgbClr val="999999"/>
                </a:solidFill>
              </a:rPr>
              <a:t>000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" name="AutoForm1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t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zy4AAM8WAACfOAAAIhgAABAAAAAmAAAACAAAAP//////////MAAAABQAAAAAAAAAAAD//wAAAQAAAP//AAABAA=="/>
              </a:ext>
            </a:extLst>
          </p:cNvSpPr>
          <p:nvPr/>
        </p:nvSpPr>
        <p:spPr>
          <a:xfrm rot="16200000">
            <a:off x="8298815" y="3018155"/>
            <a:ext cx="215265" cy="1595120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cxnSp>
        <p:nvCxnSpPr>
          <p:cNvPr id="5" name="Verbindung1"/>
          <p:cNvCxnSpPr>
            <a:stCxn id="4" idx="1"/>
            <a:endCxn id="6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G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tzMAACIYAADaNQAAeBoAABAAAAAmAAAACAAAAP//////////MAAAABQAAAAAAAAAAAD//wAAAQAAAP//AAABAA=="/>
              </a:ext>
            </a:extLst>
          </p:cNvCxnSpPr>
          <p:nvPr/>
        </p:nvCxnSpPr>
        <p:spPr>
          <a:xfrm rot="5400000">
            <a:off x="8390890" y="3938905"/>
            <a:ext cx="379730" cy="347345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6" name="Textbox3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jUAAAQZAABqSgAA7BsAABAgAAAmAAAACAAAAP//////////MAAAABQAAAAAAAAAAAD//wAAAQAAAP//AAABAA=="/>
              </a:ext>
            </a:extLst>
          </p:cNvSpPr>
          <p:nvPr/>
        </p:nvSpPr>
        <p:spPr>
          <a:xfrm>
            <a:off x="8754110" y="4066540"/>
            <a:ext cx="334264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F00FF"/>
                </a:solidFill>
              </a:rPr>
              <a:t>65</a:t>
            </a:r>
            <a:r>
              <a:t> (7-bit Humidity x 1)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C54xv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qzQAAEUcAAC2SgAANSAAABAgAAAmAAAACAAAAP//////////MAAAABQAAAAAAAAAAAD//wAAAQAAAP//AAABAA=="/>
              </a:ext>
            </a:extLst>
          </p:cNvSpPr>
          <p:nvPr/>
        </p:nvSpPr>
        <p:spPr>
          <a:xfrm>
            <a:off x="8561705" y="4595495"/>
            <a:ext cx="358330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Humidity = 65%</a:t>
            </a:r>
          </a:p>
        </p:txBody>
      </p:sp>
      <p:sp>
        <p:nvSpPr>
          <p:cNvPr id="8" name="AutoForm2"/>
          <p:cNvSpPr>
            <a:extLst>
              <a:ext uri="smNativeData">
                <pr:smNativeData xmlns:pr="smNativeData" xmlns="smNativeData" val="SMDATA_17_MUmAYRMAAAAlAAAAggAAAA8BAAAAkAAAAEgAAACQAAAASAAAAAAAAAAAAAAAAAAAAAEAAABQAAAAxpCoiVGN6z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kT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2jUAAIgbAACGSQAA2xwAABAAAAAmAAAACAAAAP//////////MAAAABQAAAAAAAAAAAD//wAAAQAAAP//AAABAA=="/>
              </a:ext>
            </a:extLst>
          </p:cNvSpPr>
          <p:nvPr/>
        </p:nvSpPr>
        <p:spPr>
          <a:xfrm rot="16200000">
            <a:off x="10245090" y="2984500"/>
            <a:ext cx="215265" cy="3197860"/>
          </a:xfrm>
          <a:prstGeom prst="leftBrace">
            <a:avLst>
              <a:gd name="adj1" fmla="val 3475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Form3"/>
          <p:cNvSpPr>
            <a:extLst>
              <a:ext uri="smNativeData">
                <pr:smNativeData xmlns:pr="smNativeData" xmlns="smNativeData" val="SMDATA_17_MUmAYRMAAAAlAAAAggAAAA8BAAAAkAAAAEgAAACQAAAASAAAAAAAAAAAAAAAAAAAAAEAAABQAAAA3PBvYiiA6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Vjw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0B0AAM8WAACpLQAAIhgAABAAAAAmAAAACAAAAP//////////MAAAABQAAAAAAAAAAAD//wAAAQAAAP//AAABAA=="/>
              </a:ext>
            </a:extLst>
          </p:cNvSpPr>
          <p:nvPr/>
        </p:nvSpPr>
        <p:spPr>
          <a:xfrm rot="16200000">
            <a:off x="6026785" y="2527300"/>
            <a:ext cx="215265" cy="2576195"/>
          </a:xfrm>
          <a:prstGeom prst="leftBrace">
            <a:avLst>
              <a:gd name="adj1" fmla="val 5078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5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CYAAKEhAACwSQAAiSQAABAgAAAmAAAACAAAAP//////////MAAAABQAAAAAAAAAAAD//wAAAQAAAP//AAABAA=="/>
              </a:ext>
            </a:extLst>
          </p:cNvSpPr>
          <p:nvPr/>
        </p:nvSpPr>
        <p:spPr>
          <a:xfrm>
            <a:off x="6314440" y="5466715"/>
            <a:ext cx="566420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C40000"/>
                </a:solidFill>
              </a:rPr>
              <a:t>+234</a:t>
            </a:r>
            <a:r>
              <a:t> (12-bit signed Temperature x 10)</a:t>
            </a:r>
          </a:p>
        </p:txBody>
      </p:sp>
      <p:cxnSp>
        <p:nvCxnSpPr>
          <p:cNvPr id="11" name="Verbindung2"/>
          <p:cNvCxnSpPr>
            <a:stCxn id="9" idx="1"/>
            <a:endCxn id="10" idx="1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vSUAACIYAADYJgAAFSMAABAAAAAmAAAACAAAAP//////////MAAAABQAAAAAAAAAAAD//wAAAQAAAP//AAABAA=="/>
              </a:ext>
            </a:extLst>
          </p:cNvCxnSpPr>
          <p:nvPr/>
        </p:nvCxnSpPr>
        <p:spPr>
          <a:xfrm rot="5400000">
            <a:off x="5334635" y="4723130"/>
            <a:ext cx="1779905" cy="179705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AutoForm4"/>
          <p:cNvSpPr>
            <a:extLst>
              <a:ext uri="smNativeData">
                <pr:smNativeData xmlns:pr="smNativeData" xmlns="smNativeData" val="SMDATA_17_MUmAYRMAAAAlAAAAggAAAA8BAAAAkAAAAEgAAACQAAAASAAAAAAAAAAAAAAAAAAAAAEAAABQAAAAnLuc40Wd7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oC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NicAACUkAACJSAAAeCUAABAAAAAmAAAACAAAAP//////////MAAAABQAAAAAAAAAAAD//wAAAQAAAP//AAABAA=="/>
              </a:ext>
            </a:extLst>
          </p:cNvSpPr>
          <p:nvPr/>
        </p:nvSpPr>
        <p:spPr>
          <a:xfrm rot="16200000">
            <a:off x="8975090" y="3274695"/>
            <a:ext cx="215265" cy="5417185"/>
          </a:xfrm>
          <a:prstGeom prst="leftBrace">
            <a:avLst>
              <a:gd name="adj1" fmla="val 1864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XycAAOIkAABgSAAA0igAABAgAAAmAAAACAAAAP//////////MAAAABQAAAAAAAAAAAD//wAAAQAAAP//AAABAA=="/>
              </a:ext>
            </a:extLst>
          </p:cNvSpPr>
          <p:nvPr/>
        </p:nvSpPr>
        <p:spPr>
          <a:xfrm>
            <a:off x="6400165" y="5995670"/>
            <a:ext cx="536511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Temperature = +23.4 °C</a:t>
            </a:r>
          </a:p>
        </p:txBody>
      </p:sp>
      <p:sp>
        <p:nvSpPr>
          <p:cNvPr id="14" name="AutoForm5"/>
          <p:cNvSpPr>
            <a:extLst>
              <a:ext uri="smNativeData">
                <pr:smNativeData xmlns:pr="smNativeData" xmlns="smNativeData" val="SMDATA_17_MUmAYRMAAAAlAAAAggAAAA8BAAAAkAAAAEgAAACQAAAASAAAAAAAAAAAAAAAAAAAAAEAAABQAAAAAAAAAAAAAAA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M1w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M8WAAClHAAAIhgAABAAAAAmAAAACAAAAP//////////MAAAABQAAAAAAAAAAAD//wAAAQAAAP//AAABAA=="/>
              </a:ext>
            </a:extLst>
          </p:cNvSpPr>
          <p:nvPr/>
        </p:nvSpPr>
        <p:spPr>
          <a:xfrm rot="16200000">
            <a:off x="4337050" y="3604260"/>
            <a:ext cx="215265" cy="42291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box7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FwMAAGslAAALGgAAUygAABAgAAAmAAAACAAAAP//////////MAAAABQAAAAAAAAAAAD//wAAAQAAAP//AAABAA=="/>
              </a:ext>
            </a:extLst>
          </p:cNvSpPr>
          <p:nvPr/>
        </p:nvSpPr>
        <p:spPr>
          <a:xfrm>
            <a:off x="502285" y="6082665"/>
            <a:ext cx="373126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0000FF"/>
                </a:solidFill>
              </a:rPr>
              <a:t>2</a:t>
            </a:r>
            <a:r>
              <a:t> (2-bit Channel 0..2)</a:t>
            </a:r>
          </a:p>
        </p:txBody>
      </p:sp>
      <p:cxnSp>
        <p:nvCxnSpPr>
          <p:cNvPr id="16" name="Verbindung3"/>
          <p:cNvCxnSpPr>
            <a:stCxn id="14" idx="1"/>
            <a:endCxn id="15" idx="3"/>
            <a:extLst>
              <a:ext uri="smNativeData">
                <pr:smNativeData xmlns:pr="smNativeData" xmlns="smNativeData" val="SMDATA_17_MUmAYRMAAAAlAAAAD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Q2Q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CxoAACIYAABYGwAA3yYAABAAAAAmAAAACAAAAP//////////MAAAABQAAAAAAAAAAAD//wAAAQAAAP//AAABAA=="/>
              </a:ext>
            </a:extLst>
          </p:cNvCxnSpPr>
          <p:nvPr/>
        </p:nvCxnSpPr>
        <p:spPr>
          <a:xfrm rot="5400000">
            <a:off x="3141345" y="5015230"/>
            <a:ext cx="2395855" cy="211455"/>
          </a:xfrm>
          <a:prstGeom prst="bentConnector2">
            <a:avLst/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pic>
        <p:nvPicPr>
          <p:cNvPr id="17" name="Grafik2"/>
          <p:cNvPicPr>
            <a:extLst>
              <a:ext uri="smNativeData">
                <pr:smNativeData xmlns:pr="smNativeData" xmlns="smNativeData" val="SMDATA_19_MUmA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L0AAACfAQAAakoAAJsH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263525"/>
            <a:ext cx="11976735" cy="972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box8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EAlrg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AcAAFwMAABWPgAARA8AABAgAAAmAAAACAAAAP//////////MAAAABQAAAAAAAAAAAD//wAAAQAAAP//AAABAA=="/>
              </a:ext>
            </a:extLst>
          </p:cNvSpPr>
          <p:nvPr/>
        </p:nvSpPr>
        <p:spPr>
          <a:xfrm>
            <a:off x="1188720" y="2009140"/>
            <a:ext cx="894461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600" spc="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10010111 11010010 00001110 10100100 00010</a:t>
            </a:r>
            <a:r>
              <a:rPr>
                <a:solidFill>
                  <a:srgbClr val="999999"/>
                </a:solidFill>
              </a:rPr>
              <a:t>000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" name="AutoForm6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7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iAcAAHwOAADTEQAAzw8AABAAAAAmAAAACAAAAP//////////MAAAABQAAAAAAAAAAAD//wAAAQAAAP//AAABAA=="/>
              </a:ext>
            </a:extLst>
          </p:cNvSpPr>
          <p:nvPr/>
        </p:nvSpPr>
        <p:spPr>
          <a:xfrm rot="16200000">
            <a:off x="195326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0" name="AutoForm7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BJA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WhIAAHwOAAClHAAAzw8AABAAAAAmAAAACAAAAP//////////MAAAABQAAAAAAAAAAAD//wAAAQAAAP//AAABAA=="/>
              </a:ext>
            </a:extLst>
          </p:cNvSpPr>
          <p:nvPr/>
        </p:nvSpPr>
        <p:spPr>
          <a:xfrm rot="16200000">
            <a:off x="371221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AutoForm8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lx0AAHwOAADiJwAAzw8AABAAAAAmAAAACAAAAP//////////MAAAABQAAAAAAAAAAAD//wAAAQAAAP//AAABAA=="/>
              </a:ext>
            </a:extLst>
          </p:cNvSpPr>
          <p:nvPr/>
        </p:nvSpPr>
        <p:spPr>
          <a:xfrm rot="16200000">
            <a:off x="553910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2" name="AutoForm9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juTk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eCgAAHwOAADDMgAAzw8AABAAAAAmAAAACAAAAP//////////MAAAABQAAAAAAAAAAAD//wAAAQAAAP//AAABAA=="/>
              </a:ext>
            </a:extLst>
          </p:cNvSpPr>
          <p:nvPr/>
        </p:nvSpPr>
        <p:spPr>
          <a:xfrm rot="16200000">
            <a:off x="7307580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3" name="AutoForm10"/>
          <p:cNvSpPr>
            <a:extLst>
              <a:ext uri="smNativeData">
                <pr:smNativeData xmlns:pr="smNativeData" xmlns="smNativeData" val="SMDATA_17_MUmAYRMAAAAlAAAAggAAAA8BAAAAkAAAAEgAAACQAAAASAAAAAAAAAAAAAAAAAAAAAEAAABQAAAAHoXrUbge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DlHw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tzMAAHwOAAACPgAAzw8AABAAAAAmAAAACAAAAP//////////MAAAABQAAAAAAAAAAAD//wAAAQAAAP//AAABAA=="/>
              </a:ext>
            </a:extLst>
          </p:cNvSpPr>
          <p:nvPr/>
        </p:nvSpPr>
        <p:spPr>
          <a:xfrm rot="16200000">
            <a:off x="9135745" y="1625600"/>
            <a:ext cx="215265" cy="1673225"/>
          </a:xfrm>
          <a:prstGeom prst="leftBrace">
            <a:avLst>
              <a:gd name="adj1" fmla="val 8500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24" name="Textbox9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wA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SgkAAEQPAAAREAAALBIAABAgAAAmAAAACAAAAP//////////MAAAABQAAAAAAAAAAAD//wAAAQAAAP//AAABAA=="/>
              </a:ext>
            </a:extLst>
          </p:cNvSpPr>
          <p:nvPr/>
        </p:nvSpPr>
        <p:spPr>
          <a:xfrm>
            <a:off x="151003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0</a:t>
            </a:r>
          </a:p>
        </p:txBody>
      </p:sp>
      <p:sp>
        <p:nvSpPr>
          <p:cNvPr id="25" name="Textbox10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wA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HBQAAEQPAADjGgAALBIAABAgAAAmAAAACAAAAP//////////MAAAABQAAAAAAAAAAAD//wAAAQAAAP//AAABAA=="/>
              </a:ext>
            </a:extLst>
          </p:cNvSpPr>
          <p:nvPr/>
        </p:nvSpPr>
        <p:spPr>
          <a:xfrm>
            <a:off x="326898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1</a:t>
            </a:r>
          </a:p>
        </p:txBody>
      </p:sp>
      <p:sp>
        <p:nvSpPr>
          <p:cNvPr id="26" name="Textbox11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R8AAEQPAAAgJgAALBIAABAgAAAmAAAACAAAAP//////////MAAAABQAAAAAAAAAAAD//wAAAQAAAP//AAABAA=="/>
              </a:ext>
            </a:extLst>
          </p:cNvSpPr>
          <p:nvPr/>
        </p:nvSpPr>
        <p:spPr>
          <a:xfrm>
            <a:off x="509587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2</a:t>
            </a:r>
          </a:p>
        </p:txBody>
      </p:sp>
      <p:sp>
        <p:nvSpPr>
          <p:cNvPr id="27" name="Textbox12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P/6zX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OioAAEQPAAABMQAALBIAABAgAAAmAAAACAAAAP//////////MAAAABQAAAAAAAAAAAD//wAAAQAAAP//AAABAA=="/>
              </a:ext>
            </a:extLst>
          </p:cNvSpPr>
          <p:nvPr/>
        </p:nvSpPr>
        <p:spPr>
          <a:xfrm>
            <a:off x="6864350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3</a:t>
            </a:r>
          </a:p>
        </p:txBody>
      </p:sp>
      <p:sp>
        <p:nvSpPr>
          <p:cNvPr id="28" name="Textbox13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D//w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TUAAEQPAABAPAAALBIAABAgAAAmAAAACAAAAP//////////MAAAABQAAAAAAAAAAAD//wAAAQAAAP//AAABAA=="/>
              </a:ext>
            </a:extLst>
          </p:cNvSpPr>
          <p:nvPr/>
        </p:nvSpPr>
        <p:spPr>
          <a:xfrm>
            <a:off x="8692515" y="2481580"/>
            <a:ext cx="1101725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500">
                <a:solidFill>
                  <a:srgbClr val="5884D3"/>
                </a:solidFill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Byte 4</a:t>
            </a:r>
          </a:p>
        </p:txBody>
      </p:sp>
      <p:sp>
        <p:nvSpPr>
          <p:cNvPr id="29" name="AutoForm11"/>
          <p:cNvSpPr>
            <a:extLst>
              <a:ext uri="smNativeData">
                <pr:smNativeData xmlns:pr="smNativeData" xmlns="smNativeData" val="SMDATA_17_MUmAYRMAAAAlAAAAggAAAA8BAAAAkAAAAEgAAACQAAAASAAAAAAAAAAAAAAAAAAAAAEAAABQAAAATI2C6s/K5T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BAHL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oAwAAM8WAADLFwAAIhgAABAAAAAmAAAACAAAAP//////////MAAAABQAAAAAAAAAAAD//wAAAQAAAP//AAABAA=="/>
              </a:ext>
            </a:extLst>
          </p:cNvSpPr>
          <p:nvPr/>
        </p:nvSpPr>
        <p:spPr>
          <a:xfrm rot="16200000">
            <a:off x="2852420" y="2907665"/>
            <a:ext cx="215265" cy="1815465"/>
          </a:xfrm>
          <a:prstGeom prst="leftBrace">
            <a:avLst>
              <a:gd name="adj1" fmla="val 7975"/>
              <a:gd name="adj2" fmla="val 50000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sp>
      <p:sp>
        <p:nvSpPr>
          <p:cNvPr id="30" name="Textbox14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FwMAAL0aAABHGAAApR0AABAgAAAmAAAACAAAAP//////////MAAAABQAAAAAAAAAAAD//wAAAQAAAP//AAABAA=="/>
              </a:ext>
            </a:extLst>
          </p:cNvSpPr>
          <p:nvPr/>
        </p:nvSpPr>
        <p:spPr>
          <a:xfrm>
            <a:off x="502285" y="4346575"/>
            <a:ext cx="3444240" cy="47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25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rPr b="1">
                <a:solidFill>
                  <a:srgbClr val="F2BC00"/>
                </a:solidFill>
              </a:rPr>
              <a:t>0x7D</a:t>
            </a:r>
            <a:r>
              <a:t> (8-bit Sensor ID)</a:t>
            </a:r>
          </a:p>
        </p:txBody>
      </p:sp>
      <p:cxnSp>
        <p:nvCxnSpPr>
          <p:cNvPr id="31" name="Verbindung4"/>
          <p:cNvCxnSpPr>
            <a:stCxn id="29" idx="1"/>
            <a:endCxn id="30" idx="0"/>
            <a:extLst>
              <a:ext uri="smNativeData">
                <pr:smNativeData xmlns:pr="smNativeData" xmlns="smNativeData" val="SMDATA_17_MUmAYRMAAAAlAAAADgAAAA8BAAAAkAAAAEgAAACQAAAASAAAAAAAAAAAAAAAAAAAAAEAAABQAAAAS3QD1U+QWL/bE6CqT6IEwI/C9ShcjxnA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iE0w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FiE0wB/f38AgICAA8zMzADAwP8Af39/AAAAAAAAAAAAAAAAAAAAAAAAAAAAIQAAABgAAAAUAAAArw0AACIYAAA2EgAAvRoAABAAAAAmAAAACAAAAP//////////MAAAABQAAAAAAAAAAAD//wAAAQAAAP//AAABAA=="/>
              </a:ext>
            </a:extLst>
          </p:cNvCxnSpPr>
          <p:nvPr/>
        </p:nvCxnSpPr>
        <p:spPr>
          <a:xfrm rot="5400000">
            <a:off x="2380615" y="3766820"/>
            <a:ext cx="423545" cy="735965"/>
          </a:xfrm>
          <a:prstGeom prst="bentConnector3">
            <a:avLst>
              <a:gd name="adj1" fmla="val 49925"/>
            </a:avLst>
          </a:prstGeom>
          <a:noFill/>
          <a:ln w="25400" cap="flat" cmpd="sng" algn="ctr">
            <a:solidFill>
              <a:srgbClr val="5884D3"/>
            </a:solidFill>
            <a:prstDash val="solid"/>
            <a:headEnd type="none"/>
            <a:tailEnd type="none"/>
          </a:ln>
          <a:effectLst/>
        </p:spPr>
      </p:cxnSp>
      <p:sp>
        <p:nvSpPr>
          <p:cNvPr id="32" name="Textbox15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wQAABYdAACDFgAA9h4AAAAgAAAmAAAACAAAAP//////////MAAAABQAAAAAAAAAAAD//wAAAQAAAP//AAABAA=="/>
              </a:ext>
            </a:extLst>
          </p:cNvSpPr>
          <p:nvPr/>
        </p:nvSpPr>
        <p:spPr>
          <a:xfrm>
            <a:off x="789305" y="4728210"/>
            <a:ext cx="2870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4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randomly generated on startup</a:t>
            </a:r>
          </a:p>
        </p:txBody>
      </p:sp>
      <p:sp>
        <p:nvSpPr>
          <p:cNvPr id="33" name="Textbox16"/>
          <p:cNvSpPr txBox="1">
            <a:extLst>
              <a:ext uri="smNativeData">
                <pr:smNativeData xmlns:pr="smNativeData" xmlns="smNativeData" val="SMDATA_17_MUmA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jgAAFAoAABqSgAAMCoAAAAgAAAmAAAACAAAAP//////////MAAAABQAAAAAAAAAAAD//wAAAQAAAP//AAABAA=="/>
              </a:ext>
            </a:extLst>
          </p:cNvSpPr>
          <p:nvPr/>
        </p:nvSpPr>
        <p:spPr>
          <a:xfrm>
            <a:off x="9226550" y="6553200"/>
            <a:ext cx="2870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sz="1400">
                <a:latin typeface="Liberation Sans" pitchFamily="1" charset="0"/>
                <a:ea typeface="Liberation Sans" pitchFamily="1" charset="0"/>
                <a:cs typeface="Liberation Sans" pitchFamily="1" charset="0"/>
              </a:defRPr>
            </a:pPr>
            <a:r>
              <a:t>created by Henry Thasler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henry</cp:lastModifiedBy>
  <cp:revision>0</cp:revision>
  <dcterms:created xsi:type="dcterms:W3CDTF">2021-11-01T16:29:31Z</dcterms:created>
  <dcterms:modified xsi:type="dcterms:W3CDTF">2021-11-01T20:08:17Z</dcterms:modified>
</cp:coreProperties>
</file>