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59" r:id="rId5"/>
    <p:sldId id="257" r:id="rId6"/>
    <p:sldId id="263" r:id="rId7"/>
    <p:sldId id="266" r:id="rId8"/>
    <p:sldId id="262" r:id="rId9"/>
    <p:sldId id="264" r:id="rId10"/>
    <p:sldId id="261" r:id="rId11"/>
    <p:sldId id="269" r:id="rId12"/>
    <p:sldId id="267" r:id="rId13"/>
    <p:sldId id="260" r:id="rId14"/>
    <p:sldId id="268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3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3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B02D-FFD9-4902-9FD1-9D7161EC538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89EB-42A7-48E3-B49F-A6416ED8D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9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iewtrackers.com/track-google-reviews/" TargetMode="External"/><Relationship Id="rId2" Type="http://schemas.openxmlformats.org/officeDocument/2006/relationships/hyperlink" Target="https://www.reviewtrackers.com/online-reviews-surv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 w="12700">
            <a:solidFill>
              <a:srgbClr val="D32323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D32323"/>
                </a:solidFill>
              </a:rPr>
              <a:t>Online Reviews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Henry Otuadinma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11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April, 2019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1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How do reviews and ratings impact consumers’ behaviour?</a:t>
            </a: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914400"/>
            <a:ext cx="876300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Current trends</a:t>
            </a: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fontAlgn="base"/>
            <a:r>
              <a:rPr lang="en-US" sz="2000" dirty="0" smtClean="0"/>
              <a:t>Reviews are getting shorter</a:t>
            </a:r>
          </a:p>
          <a:p>
            <a:pPr fontAlgn="base"/>
            <a:r>
              <a:rPr lang="en-US" sz="2000" dirty="0" smtClean="0"/>
              <a:t>More positive</a:t>
            </a:r>
          </a:p>
          <a:p>
            <a:pPr fontAlgn="base"/>
            <a:r>
              <a:rPr lang="en-US" sz="2000" dirty="0" smtClean="0"/>
              <a:t>More people leave reviews</a:t>
            </a:r>
          </a:p>
          <a:p>
            <a:pPr fontAlgn="base"/>
            <a:r>
              <a:rPr lang="en-US" sz="2000" dirty="0" smtClean="0"/>
              <a:t>Google is where the most positive reviews occur</a:t>
            </a:r>
            <a:endParaRPr lang="en-US" sz="2000" dirty="0"/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077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8" y="914400"/>
            <a:ext cx="8310402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0637"/>
            <a:ext cx="8290357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Responding to negative reviews as a business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991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D32323"/>
                </a:solidFill>
              </a:rPr>
              <a:t>Conclusion</a:t>
            </a:r>
          </a:p>
          <a:p>
            <a:pPr fontAlgn="base"/>
            <a:r>
              <a:rPr lang="en-US" sz="2400" dirty="0" smtClean="0"/>
              <a:t>Customers care about others’ feelings about a product/service to make crucial decisions</a:t>
            </a:r>
          </a:p>
          <a:p>
            <a:pPr fontAlgn="base"/>
            <a:r>
              <a:rPr lang="en-US" sz="2400" dirty="0" smtClean="0"/>
              <a:t>Sentiment analysis can be an overkill in some cases</a:t>
            </a:r>
          </a:p>
          <a:p>
            <a:pPr fontAlgn="base"/>
            <a:r>
              <a:rPr lang="en-US" sz="2400" dirty="0" smtClean="0"/>
              <a:t>Google has become the predominant review/rating platform</a:t>
            </a:r>
          </a:p>
          <a:p>
            <a:pPr fontAlgn="base"/>
            <a:r>
              <a:rPr lang="en-US" sz="2400" dirty="0" smtClean="0"/>
              <a:t> Reviews are becoming more positive and shorter</a:t>
            </a:r>
          </a:p>
          <a:p>
            <a:pPr fontAlgn="base"/>
            <a:r>
              <a:rPr lang="en-US" sz="2400" dirty="0" smtClean="0"/>
              <a:t>A shift in customer behavior and the quality of service delivered to customers can lead to more positive reviews</a:t>
            </a:r>
          </a:p>
          <a:p>
            <a:pPr fontAlgn="base"/>
            <a:r>
              <a:rPr lang="en-US" sz="2400" dirty="0" smtClean="0"/>
              <a:t>Every business should care about reviews and handle issues head-on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15433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D32323"/>
                </a:solidFill>
              </a:rPr>
              <a:t>References</a:t>
            </a:r>
          </a:p>
          <a:p>
            <a:pPr fontAlgn="base"/>
            <a:r>
              <a:rPr lang="en-GB" sz="2400" dirty="0" smtClean="0">
                <a:hlinkClick r:id="rId2"/>
              </a:rPr>
              <a:t>https://www.reviewtrackers.com/online-reviews-survey/</a:t>
            </a:r>
            <a:endParaRPr lang="en-GB" sz="2400" dirty="0" smtClean="0"/>
          </a:p>
          <a:p>
            <a:pPr fontAlgn="base"/>
            <a:r>
              <a:rPr lang="en-GB" sz="2400" dirty="0" smtClean="0">
                <a:hlinkClick r:id="rId3"/>
              </a:rPr>
              <a:t>https://www.reviewtrackers.com/track-google-reviews/</a:t>
            </a:r>
            <a:endParaRPr lang="en-US" sz="2400" dirty="0" smtClean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643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What?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Feelings expressed by customers about a product/service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b="1" dirty="0" smtClean="0"/>
              <a:t>Online reviews:</a:t>
            </a:r>
          </a:p>
          <a:p>
            <a:pPr>
              <a:buFontTx/>
              <a:buChar char="-"/>
            </a:pPr>
            <a:r>
              <a:rPr lang="en-US" sz="2000" dirty="0" smtClean="0"/>
              <a:t>Are the biggest source of social proof</a:t>
            </a:r>
          </a:p>
          <a:p>
            <a:pPr>
              <a:buFontTx/>
              <a:buChar char="-"/>
            </a:pPr>
            <a:r>
              <a:rPr lang="en-GB" sz="2000" dirty="0" smtClean="0"/>
              <a:t>Make </a:t>
            </a:r>
            <a:r>
              <a:rPr lang="en-GB" sz="2000" dirty="0"/>
              <a:t>a business </a:t>
            </a:r>
            <a:r>
              <a:rPr lang="en-GB" sz="2000" dirty="0" smtClean="0"/>
              <a:t>More Visible</a:t>
            </a:r>
          </a:p>
          <a:p>
            <a:pPr>
              <a:buFontTx/>
              <a:buChar char="-"/>
            </a:pPr>
            <a:r>
              <a:rPr lang="en-GB" sz="2000" dirty="0" smtClean="0"/>
              <a:t>Make </a:t>
            </a:r>
            <a:r>
              <a:rPr lang="en-GB" sz="2000" dirty="0"/>
              <a:t>a business </a:t>
            </a:r>
            <a:r>
              <a:rPr lang="en-GB" sz="2000" dirty="0" smtClean="0"/>
              <a:t>Look Trustworthy</a:t>
            </a:r>
          </a:p>
          <a:p>
            <a:pPr>
              <a:buFontTx/>
              <a:buChar char="-"/>
            </a:pPr>
            <a:r>
              <a:rPr lang="en-GB" sz="2000" dirty="0" smtClean="0"/>
              <a:t>Expand the Conversation About </a:t>
            </a:r>
            <a:r>
              <a:rPr lang="en-GB" sz="2000" dirty="0"/>
              <a:t>a business </a:t>
            </a:r>
            <a:endParaRPr lang="en-US" sz="2000" dirty="0" smtClean="0"/>
          </a:p>
          <a:p>
            <a:pPr>
              <a:buFontTx/>
              <a:buChar char="-"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Why should I care?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Vital for survival of businesses especially SMEs and start-ups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5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Highlights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smtClean="0"/>
              <a:t>97% of Consumers Read Online Reviews</a:t>
            </a:r>
          </a:p>
          <a:p>
            <a:pPr marL="0" indent="0">
              <a:buNone/>
            </a:pPr>
            <a:endParaRPr lang="en-GB" sz="2100" dirty="0" smtClean="0"/>
          </a:p>
          <a:p>
            <a:r>
              <a:rPr lang="en-US" dirty="0" smtClean="0"/>
              <a:t>88% of consumers trust online reviews</a:t>
            </a:r>
            <a:endParaRPr lang="en-GB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 smtClean="0"/>
              <a:t>Online </a:t>
            </a:r>
            <a:r>
              <a:rPr lang="en-GB" dirty="0"/>
              <a:t>reviews </a:t>
            </a:r>
            <a:r>
              <a:rPr lang="en-GB" dirty="0" smtClean="0"/>
              <a:t>incredibly impact </a:t>
            </a:r>
            <a:r>
              <a:rPr lang="en-GB" dirty="0"/>
              <a:t>consumer </a:t>
            </a:r>
            <a:r>
              <a:rPr lang="en-GB" dirty="0" smtClean="0"/>
              <a:t>behaviour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US" dirty="0" smtClean="0"/>
              <a:t>Initially done mainly on websites like Yelp, TripAdvisor, etc.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smtClean="0"/>
              <a:t>Non-review and Social platforms are growing stronger as online review sources</a:t>
            </a:r>
          </a:p>
          <a:p>
            <a:pPr marL="0" indent="0">
              <a:buNone/>
            </a:pPr>
            <a:endParaRPr lang="en-GB" sz="2200" dirty="0" smtClean="0"/>
          </a:p>
          <a:p>
            <a:r>
              <a:rPr lang="en-US" dirty="0" smtClean="0"/>
              <a:t>Consumers expect responses from businesses especially when they drop negative reviews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8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C00000"/>
                </a:solidFill>
              </a:rPr>
              <a:t>  Points of interest</a:t>
            </a: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  <a:p>
            <a:pPr fontAlgn="base"/>
            <a:r>
              <a:rPr lang="en-GB" dirty="0" smtClean="0"/>
              <a:t>How do consumers find and leverage online reviews?</a:t>
            </a:r>
            <a:r>
              <a:rPr lang="en-GB" dirty="0" smtClean="0"/>
              <a:t> </a:t>
            </a:r>
          </a:p>
          <a:p>
            <a:pPr marL="0" indent="0" fontAlgn="base">
              <a:buNone/>
            </a:pPr>
            <a:r>
              <a:rPr lang="en-GB" dirty="0" smtClean="0"/>
              <a:t>	Yelp, Google</a:t>
            </a:r>
            <a:endParaRPr lang="en-GB" dirty="0" smtClean="0"/>
          </a:p>
          <a:p>
            <a:pPr fontAlgn="base"/>
            <a:r>
              <a:rPr lang="en-GB" dirty="0" smtClean="0"/>
              <a:t>How do reviews and ratings impact consumers ’ behaviour?</a:t>
            </a:r>
          </a:p>
          <a:p>
            <a:pPr fontAlgn="base"/>
            <a:r>
              <a:rPr lang="en-GB" dirty="0" smtClean="0"/>
              <a:t> Responding to negative reviews as a business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1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>
                <a:solidFill>
                  <a:srgbClr val="C00000"/>
                </a:solidFill>
              </a:rPr>
              <a:t>How do consumers find and leverage online reviews?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sz="2000" dirty="0" smtClean="0"/>
              <a:t>A dedicated website for reviews and ratings since</a:t>
            </a:r>
            <a:r>
              <a:rPr lang="en-US" dirty="0" smtClean="0"/>
              <a:t> </a:t>
            </a:r>
            <a:r>
              <a:rPr lang="en-GB" sz="2000" dirty="0" smtClean="0"/>
              <a:t>2004</a:t>
            </a:r>
          </a:p>
          <a:p>
            <a:pPr fontAlgn="base"/>
            <a:r>
              <a:rPr lang="en-GB" sz="2000" dirty="0" smtClean="0"/>
              <a:t>Had a monthly average of 102 million in Q4 2018</a:t>
            </a:r>
          </a:p>
          <a:p>
            <a:pPr fontAlgn="base"/>
            <a:r>
              <a:rPr lang="en-GB" sz="2000" b="1" dirty="0" smtClean="0"/>
              <a:t>Yelpers</a:t>
            </a:r>
            <a:r>
              <a:rPr lang="en-GB" sz="2000" dirty="0" smtClean="0"/>
              <a:t> have written more than 177 million reviews by the end of Q4 2018</a:t>
            </a:r>
          </a:p>
          <a:p>
            <a:pPr fontAlgn="base"/>
            <a:r>
              <a:rPr lang="en-GB" sz="2000" dirty="0" smtClean="0"/>
              <a:t>45% </a:t>
            </a:r>
            <a:r>
              <a:rPr lang="en-GB" sz="2000" dirty="0"/>
              <a:t>of consumers a</a:t>
            </a:r>
            <a:r>
              <a:rPr lang="en-GB" sz="2000" dirty="0" smtClean="0"/>
              <a:t>re </a:t>
            </a:r>
            <a:r>
              <a:rPr lang="en-GB" sz="2000" dirty="0"/>
              <a:t>likely to check reviews on Yelp before visiting a </a:t>
            </a:r>
            <a:r>
              <a:rPr lang="en-GB" sz="2000" dirty="0" smtClean="0"/>
              <a:t>business</a:t>
            </a:r>
          </a:p>
          <a:p>
            <a:pPr fontAlgn="base"/>
            <a:r>
              <a:rPr lang="en-GB" sz="2000" dirty="0" smtClean="0"/>
              <a:t>About 80% of  Yelpers visit the platform because </a:t>
            </a:r>
            <a:r>
              <a:rPr lang="en-GB" sz="2000" dirty="0"/>
              <a:t>they intend to make a </a:t>
            </a:r>
            <a:r>
              <a:rPr lang="en-GB" sz="2000" dirty="0" smtClean="0"/>
              <a:t>purchase</a:t>
            </a:r>
          </a:p>
          <a:p>
            <a:pPr fontAlgn="base"/>
            <a:r>
              <a:rPr lang="en-US" sz="2000" dirty="0" smtClean="0"/>
              <a:t>Not devoid of controversies</a:t>
            </a:r>
            <a:endParaRPr lang="en-GB" sz="2000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9238"/>
            <a:ext cx="1338945" cy="685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31776"/>
            <a:ext cx="238429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>
                <a:solidFill>
                  <a:srgbClr val="C00000"/>
                </a:solidFill>
              </a:rPr>
              <a:t>How do consumers find and leverage online reviews?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900" dirty="0" smtClean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75960"/>
            <a:ext cx="1427551" cy="51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6" y="1381125"/>
            <a:ext cx="7990764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6" y="2971800"/>
            <a:ext cx="799076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Traditional Non-review sites coming out strong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How do reviews and ratings impact consumers’ behaviour?</a:t>
            </a:r>
          </a:p>
          <a:p>
            <a:pPr marL="0" indent="0" fontAlgn="base">
              <a:buNone/>
            </a:pPr>
            <a:endParaRPr lang="en-US" sz="900" dirty="0" smtClean="0">
              <a:solidFill>
                <a:srgbClr val="C00000"/>
              </a:solidFill>
            </a:endParaRPr>
          </a:p>
          <a:p>
            <a:pPr fontAlgn="base">
              <a:buFontTx/>
              <a:buChar char="-"/>
            </a:pPr>
            <a:endParaRPr lang="en-US" sz="20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fontAlgn="base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67410"/>
            <a:ext cx="4800600" cy="2890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74676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67410"/>
            <a:ext cx="3733800" cy="27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9446</TotalTime>
  <Words>265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abumchukwu@hotmail.com</dc:creator>
  <cp:lastModifiedBy>abumchukwu@hotmail.com</cp:lastModifiedBy>
  <cp:revision>93</cp:revision>
  <dcterms:created xsi:type="dcterms:W3CDTF">2019-04-03T22:45:12Z</dcterms:created>
  <dcterms:modified xsi:type="dcterms:W3CDTF">2019-04-10T12:11:14Z</dcterms:modified>
</cp:coreProperties>
</file>