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BDD9-33A3-4CF5-862C-140C82335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9FDEB-B1F0-438B-9809-125E8F484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A0B10-55C5-4AFE-BE89-BB7A26A0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AC99-6801-4FF0-9005-03AC125E8CA8}" type="datetimeFigureOut">
              <a:rPr lang="en-GB" smtClean="0"/>
              <a:t>27/03/19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94A2-BC54-4288-83CC-D126EA8A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AF00-694D-4059-9DFA-D4DF2CC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67D4-5C40-492A-BACA-79C2E338A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07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43FA-0314-4A2B-A27F-68CC2739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33397-7FB9-47C9-A78C-CE4446BA4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71C6-03EF-4026-B41A-AFD2550F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AC99-6801-4FF0-9005-03AC125E8CA8}" type="datetimeFigureOut">
              <a:rPr lang="en-GB" smtClean="0"/>
              <a:t>27/03/19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1B04-FBFD-484D-81CB-FB8FA792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C84D-8502-4592-9422-344D6415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67D4-5C40-492A-BACA-79C2E338A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8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F5182-45D7-45F9-8513-39CCEBF6C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7F484-28AD-4CB0-BFF1-105B4AB44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3C5CD-05F8-4C21-B6AE-99B1D50B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AC99-6801-4FF0-9005-03AC125E8CA8}" type="datetimeFigureOut">
              <a:rPr lang="en-GB" smtClean="0"/>
              <a:t>27/03/19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B7D1-9AB9-4084-B462-D85ACF34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BDF39-CD62-4D1F-B53A-894BB811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67D4-5C40-492A-BACA-79C2E338A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9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E3F3-6850-4CDD-A4D7-4524ADA6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126B-1F0A-4906-B7FB-A608B975C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F2807-3365-426D-BFD1-184B584E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AC99-6801-4FF0-9005-03AC125E8CA8}" type="datetimeFigureOut">
              <a:rPr lang="en-GB" smtClean="0"/>
              <a:t>27/03/19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F8D3-C2C6-4578-9439-E1F77465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5DB2-5D90-4A95-8CB0-77D8B238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67D4-5C40-492A-BACA-79C2E338A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12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3F5C-DD10-49E3-AC9E-04A3C109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B0FB4-C540-4B24-A63E-ABCC17D8B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41D7-C057-419E-AA93-4815D7E4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AC99-6801-4FF0-9005-03AC125E8CA8}" type="datetimeFigureOut">
              <a:rPr lang="en-GB" smtClean="0"/>
              <a:t>27/03/19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81C8-ADF7-4EF3-B1BD-47512E67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E275-D203-484F-8D4B-AE9DCC54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67D4-5C40-492A-BACA-79C2E338A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2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D440-F33D-4C5B-B01B-6BAC875C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EBA4-D960-4EE3-B3E3-D084D6A26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CABEA-CF1D-4D22-9AD3-4FC0B71AD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2A0A-7392-4E6A-A858-28E4CC36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AC99-6801-4FF0-9005-03AC125E8CA8}" type="datetimeFigureOut">
              <a:rPr lang="en-GB" smtClean="0"/>
              <a:t>27/03/19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43792-FA59-46E5-ADD1-217A4809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3B0F-AD26-480B-A999-2191081A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67D4-5C40-492A-BACA-79C2E338A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08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19FE-542F-4B5C-9563-E497C345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D9696-2AEF-4979-8FDA-F84EF588C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6BE50-971B-4662-89B7-211B03FB0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49590-A781-45E0-97DD-E886FEAB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93DF2-94E3-4D90-9CFC-8889D7573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ADCF4-F770-46BD-996E-3AA03DEF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AC99-6801-4FF0-9005-03AC125E8CA8}" type="datetimeFigureOut">
              <a:rPr lang="en-GB" smtClean="0"/>
              <a:t>27/03/19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C1BE9-4D8B-49B1-8597-A16EA4C2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0780E-0613-4D94-B238-9E7C1A17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67D4-5C40-492A-BACA-79C2E338A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8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1522-9F70-4727-B814-75A4AD4D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88666-F666-4558-8720-A3FCFB04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AC99-6801-4FF0-9005-03AC125E8CA8}" type="datetimeFigureOut">
              <a:rPr lang="en-GB" smtClean="0"/>
              <a:t>27/03/19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29316-C729-4462-AAC8-9327D924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A0C68-AD95-4429-97FA-C8CACCA0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67D4-5C40-492A-BACA-79C2E338A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4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1FA1F-0B19-4976-B91A-4BF7DB28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AC99-6801-4FF0-9005-03AC125E8CA8}" type="datetimeFigureOut">
              <a:rPr lang="en-GB" smtClean="0"/>
              <a:t>27/03/19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8AFA0-2A65-4562-ADA2-4F6102E5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4561-B3C7-483C-B335-5111DD4C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67D4-5C40-492A-BACA-79C2E338A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6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2DD5-0065-4574-9CC8-EBEF9B16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0D58-BC7D-4321-8813-1EC407C5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37A69-8CD3-4E0E-803E-76FFF4360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F1E3C-1B48-4474-B77C-6604FB46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AC99-6801-4FF0-9005-03AC125E8CA8}" type="datetimeFigureOut">
              <a:rPr lang="en-GB" smtClean="0"/>
              <a:t>27/03/19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66954-CAFE-4DFF-A0BF-2AC91EB5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BB58-3E48-4F74-AE07-04FEE20B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67D4-5C40-492A-BACA-79C2E338A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5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FDE-8914-4E2C-9E29-59DCCEB4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CDE8F-D02F-49C6-83C7-42E313B17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AF25F-2608-4683-AB15-6495CD385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3D32C-99C9-4AAA-B995-B8B19CD0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AC99-6801-4FF0-9005-03AC125E8CA8}" type="datetimeFigureOut">
              <a:rPr lang="en-GB" smtClean="0"/>
              <a:t>27/03/19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E5513-E495-4D2D-9F38-433C28CA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9BDA-34FF-4771-AED7-D1EC7226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67D4-5C40-492A-BACA-79C2E338A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0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5183D-188C-4B3B-8530-C50F129D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9674-881E-4C02-8705-8CCC525A8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713E-0AB6-4606-9E55-A11F01610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AC99-6801-4FF0-9005-03AC125E8CA8}" type="datetimeFigureOut">
              <a:rPr lang="en-GB" smtClean="0"/>
              <a:t>27/03/19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0A09B-8A5D-4E7C-863D-3C23A753F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84CE-7A7C-47F8-B345-44957F2C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67D4-5C40-492A-BACA-79C2E338A3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11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5018-D94F-45FD-93A3-781BA23E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7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Thought leadership based on popular acclaim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5383E-BFD1-40D0-B3D1-F75AB9445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" y="937201"/>
            <a:ext cx="12118035" cy="5851525"/>
          </a:xfrm>
        </p:spPr>
      </p:pic>
    </p:spTree>
    <p:extLst>
      <p:ext uri="{BB962C8B-B14F-4D97-AF65-F5344CB8AC3E}">
        <p14:creationId xmlns:p14="http://schemas.microsoft.com/office/powerpoint/2010/main" val="312444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ED33-CC6E-4128-BF92-01732130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25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Findings: Andrew Y. 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7FAA-AC33-4889-96F9-719F8615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256"/>
            <a:ext cx="12192000" cy="59577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CECF9D-BC19-472F-87F3-AE56BFFB8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315"/>
            <a:ext cx="6287377" cy="45916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E8464B-1C74-4CAC-A9D1-949DCD11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622389"/>
            <a:ext cx="5689600" cy="4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0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ED33-CC6E-4128-BF92-01732130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25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Findings: Kira Radinsky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7FAA-AC33-4889-96F9-719F8615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256"/>
            <a:ext cx="12192000" cy="59577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25803-BD54-48A9-808F-FE3BBA8FD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1126836"/>
            <a:ext cx="5931999" cy="4948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959C51-135C-4292-A584-D735EFC11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" y="1034762"/>
            <a:ext cx="5763490" cy="45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7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Thought leadership based on popular acclaim</vt:lpstr>
      <vt:lpstr>Findings: Andrew Y. Ng</vt:lpstr>
      <vt:lpstr>Findings: Kira Radinsky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Otuadinma</dc:creator>
  <cp:lastModifiedBy>Henry Otuadinma</cp:lastModifiedBy>
  <cp:revision>48</cp:revision>
  <dcterms:created xsi:type="dcterms:W3CDTF">2019-03-25T14:35:13Z</dcterms:created>
  <dcterms:modified xsi:type="dcterms:W3CDTF">2019-03-27T09:57:00Z</dcterms:modified>
</cp:coreProperties>
</file>