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9dd88b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9dd88b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e9dd88b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e9dd88b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e9dd88b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e9dd88b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9dd88b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9dd88b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08650" y="504875"/>
            <a:ext cx="63267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Storyboard</a:t>
            </a:r>
            <a:endParaRPr sz="3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925" y="1382975"/>
            <a:ext cx="2438150" cy="3261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916625" y="1838088"/>
            <a:ext cx="21930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will log in or register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465075" y="520650"/>
            <a:ext cx="37392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(Home)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Navigation bar: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spending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Asset/liability chart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 worth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Monthly projections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Goal progress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38456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575500" y="536450"/>
            <a:ext cx="38340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go to accounts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view account balances and payment due dates.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add an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form will appear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will enter Nickname, Balance, and Monthly Due Date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17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244175" y="347100"/>
            <a:ext cx="36288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view bills or subscriptions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items that user has to pay no matter what and can vary based on usage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add bills and a form will appear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will enter in Nickname, payment amount and payment due date.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17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849750" y="599400"/>
            <a:ext cx="42285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view plans and set goals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add goal and a form will appear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enter in Nickname for goal, set a goal amount and a goal date.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Feature: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also plan for retirement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Index Fund, 401k, Roth, Savings are preset columns that the user can take advantage of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click the pen icon to edit/update the column based on how much they have saved or invested.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44950" cy="474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