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2" autoAdjust="0"/>
    <p:restoredTop sz="85689" autoAdjust="0"/>
  </p:normalViewPr>
  <p:slideViewPr>
    <p:cSldViewPr snapToGrid="0">
      <p:cViewPr varScale="1">
        <p:scale>
          <a:sx n="128" d="100"/>
          <a:sy n="128" d="100"/>
        </p:scale>
        <p:origin x="4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89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1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967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7" Type="http://schemas.openxmlformats.org/officeDocument/2006/relationships/image" Target="../media/image1.png"/><Relationship Id="rId2" Type="http://schemas.microsoft.com/office/2007/relationships/media" Target="../media/media1.mp3"/><Relationship Id="rId1" Type="http://schemas.openxmlformats.org/officeDocument/2006/relationships/tags" Target="../tags/tag1.xml"/><Relationship Id="rId6" Type="http://schemas.openxmlformats.org/officeDocument/2006/relationships/hyperlink" Target="https://github.com/henrywat" TargetMode="Externa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10.mp3"/><Relationship Id="rId2" Type="http://schemas.microsoft.com/office/2007/relationships/media" Target="../media/media10.mp3"/><Relationship Id="rId1" Type="http://schemas.openxmlformats.org/officeDocument/2006/relationships/tags" Target="../tags/tag10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p3"/><Relationship Id="rId2" Type="http://schemas.microsoft.com/office/2007/relationships/media" Target="../media/media2.mp3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p3"/><Relationship Id="rId2" Type="http://schemas.microsoft.com/office/2007/relationships/media" Target="../media/media3.mp3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p3"/><Relationship Id="rId2" Type="http://schemas.microsoft.com/office/2007/relationships/media" Target="../media/media4.mp3"/><Relationship Id="rId1" Type="http://schemas.openxmlformats.org/officeDocument/2006/relationships/tags" Target="../tags/tag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p3"/><Relationship Id="rId2" Type="http://schemas.microsoft.com/office/2007/relationships/media" Target="../media/media5.mp3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p3"/><Relationship Id="rId2" Type="http://schemas.microsoft.com/office/2007/relationships/media" Target="../media/media6.mp3"/><Relationship Id="rId1" Type="http://schemas.openxmlformats.org/officeDocument/2006/relationships/tags" Target="../tags/tag6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p3"/><Relationship Id="rId2" Type="http://schemas.microsoft.com/office/2007/relationships/media" Target="../media/media7.mp3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p3"/><Relationship Id="rId7" Type="http://schemas.openxmlformats.org/officeDocument/2006/relationships/image" Target="../media/image1.png"/><Relationship Id="rId2" Type="http://schemas.microsoft.com/office/2007/relationships/media" Target="../media/media8.mp3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p3"/><Relationship Id="rId2" Type="http://schemas.microsoft.com/office/2007/relationships/media" Target="../media/media9.mp3"/><Relationship Id="rId1" Type="http://schemas.openxmlformats.org/officeDocument/2006/relationships/tags" Target="../tags/tag9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6533" y="1327110"/>
            <a:ext cx="11293913" cy="1151046"/>
          </a:xfrm>
        </p:spPr>
        <p:txBody>
          <a:bodyPr anchor="ctr">
            <a:normAutofit/>
          </a:bodyPr>
          <a:lstStyle/>
          <a:p>
            <a:pPr algn="ctr"/>
            <a:r>
              <a:rPr lang="en-CA" sz="3600" b="1" i="1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“Weather Forecast 5 Days”</a:t>
            </a:r>
            <a:endParaRPr lang="en-CA" sz="3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764" y="539958"/>
            <a:ext cx="10033898" cy="472481"/>
          </a:xfrm>
        </p:spPr>
        <p:txBody>
          <a:bodyPr anchor="ctr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CS50P Final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41EFF-FC5C-9684-6919-E30336908529}"/>
              </a:ext>
            </a:extLst>
          </p:cNvPr>
          <p:cNvSpPr txBox="1"/>
          <p:nvPr/>
        </p:nvSpPr>
        <p:spPr>
          <a:xfrm>
            <a:off x="3387846" y="2523231"/>
            <a:ext cx="4638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Henry Wat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https://github.com/henrywat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edX: </a:t>
            </a:r>
            <a:r>
              <a:rPr lang="en-CA" sz="2000" i="0" dirty="0">
                <a:solidFill>
                  <a:srgbClr val="00262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henrywat_8</a:t>
            </a:r>
          </a:p>
          <a:p>
            <a:endParaRPr lang="en-CA" sz="2000" dirty="0">
              <a:solidFill>
                <a:srgbClr val="00262B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000" i="0" dirty="0">
                <a:solidFill>
                  <a:srgbClr val="00262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Calgary, Canada</a:t>
            </a:r>
          </a:p>
          <a:p>
            <a:endParaRPr lang="en-CA" sz="2000" dirty="0">
              <a:solidFill>
                <a:srgbClr val="00262B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000" i="0" dirty="0">
                <a:solidFill>
                  <a:srgbClr val="00262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 March 2024</a:t>
            </a:r>
          </a:p>
          <a:p>
            <a:endParaRPr lang="en-US" dirty="0"/>
          </a:p>
        </p:txBody>
      </p:sp>
      <p:pic>
        <p:nvPicPr>
          <p:cNvPr id="18" name="Slide1">
            <a:hlinkClick r:id="" action="ppaction://media"/>
            <a:extLst>
              <a:ext uri="{FF2B5EF4-FFF2-40B4-BE49-F238E27FC236}">
                <a16:creationId xmlns:a16="http://schemas.microsoft.com/office/drawing/2014/main" id="{ECFE7F7C-D357-30F4-2D52-0CBDDD08A16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0133" y="68580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852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04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CA" dirty="0"/>
              <a:t>CS50P Final Project</a:t>
            </a:r>
          </a:p>
          <a:p>
            <a:r>
              <a:rPr lang="en-CA" dirty="0"/>
              <a:t>WEATHER FORECAST 5 DAYS</a:t>
            </a:r>
          </a:p>
          <a:p>
            <a:r>
              <a:rPr lang="en-CA" dirty="0"/>
              <a:t>By Henry Wat</a:t>
            </a:r>
          </a:p>
          <a:p>
            <a:r>
              <a:rPr lang="en-CA" dirty="0"/>
              <a:t>12 March 2024</a:t>
            </a:r>
            <a:endParaRPr dirty="0"/>
          </a:p>
        </p:txBody>
      </p:sp>
      <p:pic>
        <p:nvPicPr>
          <p:cNvPr id="4" name="Slide10.mp3">
            <a:hlinkClick r:id="" action="ppaction://media"/>
            <a:extLst>
              <a:ext uri="{FF2B5EF4-FFF2-40B4-BE49-F238E27FC236}">
                <a16:creationId xmlns:a16="http://schemas.microsoft.com/office/drawing/2014/main" id="{10C923FD-96AC-75D3-4B43-3282BD56AF4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7082" y="68580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88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Study OpenWeatherMap's API.</a:t>
            </a:r>
          </a:p>
          <a:p>
            <a:r>
              <a:rPr lang="en-US" dirty="0"/>
              <a:t>Request the weather forecast by sending the city name and date.</a:t>
            </a:r>
          </a:p>
          <a:p>
            <a:r>
              <a:rPr lang="en-US" dirty="0"/>
              <a:t>Handle responses in JSON format.</a:t>
            </a:r>
          </a:p>
          <a:p>
            <a:r>
              <a:rPr lang="en-US" dirty="0"/>
              <a:t>How to simulate a test program.</a:t>
            </a:r>
          </a:p>
          <a:p>
            <a:endParaRPr lang="en-US" dirty="0"/>
          </a:p>
        </p:txBody>
      </p:sp>
      <p:pic>
        <p:nvPicPr>
          <p:cNvPr id="5" name="Slide2.mp3">
            <a:hlinkClick r:id="" action="ppaction://media"/>
            <a:extLst>
              <a:ext uri="{FF2B5EF4-FFF2-40B4-BE49-F238E27FC236}">
                <a16:creationId xmlns:a16="http://schemas.microsoft.com/office/drawing/2014/main" id="{49FAA15F-80F1-8D01-B576-ABD76925356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2757" y="68580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783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13"/>
    </mc:Choice>
    <mc:Fallback>
      <p:transition spd="slow" advTm="155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7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503" objId="5"/>
        <p14:stopEvt time="14285" objId="5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Required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CA" dirty="0"/>
              <a:t>pytest</a:t>
            </a:r>
          </a:p>
          <a:p>
            <a:r>
              <a:rPr lang="en-CA" dirty="0"/>
              <a:t>request</a:t>
            </a:r>
          </a:p>
          <a:p>
            <a:r>
              <a:rPr lang="en-CA" dirty="0"/>
              <a:t>request_mock</a:t>
            </a:r>
          </a:p>
          <a:p>
            <a:endParaRPr dirty="0"/>
          </a:p>
        </p:txBody>
      </p:sp>
      <p:pic>
        <p:nvPicPr>
          <p:cNvPr id="4" name="Slide3.mp3">
            <a:hlinkClick r:id="" action="ppaction://media"/>
            <a:extLst>
              <a:ext uri="{FF2B5EF4-FFF2-40B4-BE49-F238E27FC236}">
                <a16:creationId xmlns:a16="http://schemas.microsoft.com/office/drawing/2014/main" id="{E18CAC16-359D-1555-A792-D71914D56B3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0581" y="676978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803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61"/>
    </mc:Choice>
    <mc:Fallback>
      <p:transition spd="slow" advTm="110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858" objId="4"/>
        <p14:stopEvt time="10145" objId="4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PROGRAM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CA" dirty="0"/>
              <a:t>main – Displays a greeting message asking for the required city and date. Then displays the resulting weather.</a:t>
            </a:r>
          </a:p>
          <a:p>
            <a:r>
              <a:rPr lang="en-CA" dirty="0"/>
              <a:t>valid_date – to validate of the input date.</a:t>
            </a:r>
          </a:p>
          <a:p>
            <a:r>
              <a:rPr lang="en-CA" dirty="0"/>
              <a:t>fetch_weather_data – requests and receive data by calling the API.</a:t>
            </a:r>
          </a:p>
          <a:p>
            <a:r>
              <a:rPr lang="en-CA" dirty="0"/>
              <a:t>format_weather_data – organizes and returns information.</a:t>
            </a:r>
            <a:endParaRPr dirty="0"/>
          </a:p>
        </p:txBody>
      </p:sp>
      <p:pic>
        <p:nvPicPr>
          <p:cNvPr id="4" name="Slide4.mp3">
            <a:hlinkClick r:id="" action="ppaction://media"/>
            <a:extLst>
              <a:ext uri="{FF2B5EF4-FFF2-40B4-BE49-F238E27FC236}">
                <a16:creationId xmlns:a16="http://schemas.microsoft.com/office/drawing/2014/main" id="{3CF15145-01D0-9C69-7148-C3F3BA4D0E2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2757" y="676978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213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38"/>
    </mc:Choice>
    <mc:Fallback>
      <p:transition spd="slow" advTm="15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123" objId="4"/>
        <p14:stopEvt time="15538" objId="4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PROGRAM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test_validate_date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test_format_weather_data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test_fetch_weather_data_success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test_fetch_weather_data_not_found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test_fetch_weather_data_api_failure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pic>
        <p:nvPicPr>
          <p:cNvPr id="4" name="Slide5.mp3">
            <a:hlinkClick r:id="" action="ppaction://media"/>
            <a:extLst>
              <a:ext uri="{FF2B5EF4-FFF2-40B4-BE49-F238E27FC236}">
                <a16:creationId xmlns:a16="http://schemas.microsoft.com/office/drawing/2014/main" id="{EB7E3B59-BB7B-F382-22B5-2FAF7255A11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2757" y="68580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obstacles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CA" dirty="0"/>
              <a:t>Took lot of time to figure out how to test a function whose results change over time.</a:t>
            </a:r>
          </a:p>
        </p:txBody>
      </p:sp>
      <p:pic>
        <p:nvPicPr>
          <p:cNvPr id="4" name="Slide6.mp3">
            <a:hlinkClick r:id="" action="ppaction://media"/>
            <a:extLst>
              <a:ext uri="{FF2B5EF4-FFF2-40B4-BE49-F238E27FC236}">
                <a16:creationId xmlns:a16="http://schemas.microsoft.com/office/drawing/2014/main" id="{B67EDB91-A126-EC2D-E224-46A671D1CF2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0546" y="68580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434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CA" dirty="0"/>
              <a:t>Create and activate the python virtual environment.</a:t>
            </a:r>
          </a:p>
          <a:p>
            <a:r>
              <a:rPr lang="en-CA" dirty="0"/>
              <a:t>Install the necessary packing refer to requirements.txt.</a:t>
            </a:r>
          </a:p>
        </p:txBody>
      </p:sp>
      <p:pic>
        <p:nvPicPr>
          <p:cNvPr id="4" name="Slide7.mp3">
            <a:hlinkClick r:id="" action="ppaction://media"/>
            <a:extLst>
              <a:ext uri="{FF2B5EF4-FFF2-40B4-BE49-F238E27FC236}">
                <a16:creationId xmlns:a16="http://schemas.microsoft.com/office/drawing/2014/main" id="{EED6DF16-F774-C0B8-C0E4-E31EBA1F220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90581" y="6937278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83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5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Outcomes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5D8863B-B22D-EE30-98D9-ED1CAA69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767667" y="485678"/>
            <a:ext cx="6933752" cy="5924240"/>
          </a:xfrm>
        </p:spPr>
      </p:pic>
      <p:pic>
        <p:nvPicPr>
          <p:cNvPr id="7" name="Slide8.mp3">
            <a:hlinkClick r:id="" action="ppaction://media"/>
            <a:extLst>
              <a:ext uri="{FF2B5EF4-FFF2-40B4-BE49-F238E27FC236}">
                <a16:creationId xmlns:a16="http://schemas.microsoft.com/office/drawing/2014/main" id="{9AA31814-2905-387D-2A20-6729C93AC60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09558" y="676978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907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76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Test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result</a:t>
            </a:r>
          </a:p>
        </p:txBody>
      </p:sp>
      <p:pic>
        <p:nvPicPr>
          <p:cNvPr id="12" name="Content Placeholder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3549B34A-DF40-00BD-E4CD-40C0DB7CB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854373" y="2400612"/>
            <a:ext cx="6660685" cy="2056776"/>
          </a:xfrm>
        </p:spPr>
      </p:pic>
      <p:pic>
        <p:nvPicPr>
          <p:cNvPr id="13" name="Slide9.mp3">
            <a:hlinkClick r:id="" action="ppaction://media"/>
            <a:extLst>
              <a:ext uri="{FF2B5EF4-FFF2-40B4-BE49-F238E27FC236}">
                <a16:creationId xmlns:a16="http://schemas.microsoft.com/office/drawing/2014/main" id="{FD1B0B99-40C1-5B0B-A725-31CEFE3247C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16961" y="676978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60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391</TotalTime>
  <Words>235</Words>
  <Application>Microsoft Macintosh PowerPoint</Application>
  <PresentationFormat>Widescreen</PresentationFormat>
  <Paragraphs>46</Paragraphs>
  <Slides>10</Slides>
  <Notes>3</Notes>
  <HiddenSlides>0</HiddenSlides>
  <MMClips>10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Menlo</vt:lpstr>
      <vt:lpstr>Wingdings 2</vt:lpstr>
      <vt:lpstr>Dividend</vt:lpstr>
      <vt:lpstr>CS50P Final project</vt:lpstr>
      <vt:lpstr>Objectives</vt:lpstr>
      <vt:lpstr>Required package</vt:lpstr>
      <vt:lpstr>PROGRAM functions</vt:lpstr>
      <vt:lpstr>PROGRAM TEST</vt:lpstr>
      <vt:lpstr>obstacles</vt:lpstr>
      <vt:lpstr>preparation</vt:lpstr>
      <vt:lpstr>Outcomes</vt:lpstr>
      <vt:lpstr>Test result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henrywat</dc:creator>
  <cp:lastModifiedBy>henrywat</cp:lastModifiedBy>
  <cp:revision>5</cp:revision>
  <dcterms:created xsi:type="dcterms:W3CDTF">2024-03-12T19:57:03Z</dcterms:created>
  <dcterms:modified xsi:type="dcterms:W3CDTF">2024-03-13T03:50:31Z</dcterms:modified>
</cp:coreProperties>
</file>