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D57-666D-4F55-8998-C3D60D8CFDDD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10AD-4BCF-4EDC-982E-60BE9317E03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D57-666D-4F55-8998-C3D60D8CFDDD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10AD-4BCF-4EDC-982E-60BE9317E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D57-666D-4F55-8998-C3D60D8CFDDD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10AD-4BCF-4EDC-982E-60BE9317E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D57-666D-4F55-8998-C3D60D8CFDDD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10AD-4BCF-4EDC-982E-60BE9317E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D57-666D-4F55-8998-C3D60D8CFDDD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82710AD-4BCF-4EDC-982E-60BE9317E0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D57-666D-4F55-8998-C3D60D8CFDDD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10AD-4BCF-4EDC-982E-60BE9317E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D57-666D-4F55-8998-C3D60D8CFDDD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10AD-4BCF-4EDC-982E-60BE9317E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D57-666D-4F55-8998-C3D60D8CFDDD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10AD-4BCF-4EDC-982E-60BE9317E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D57-666D-4F55-8998-C3D60D8CFDDD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10AD-4BCF-4EDC-982E-60BE9317E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D57-666D-4F55-8998-C3D60D8CFDDD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10AD-4BCF-4EDC-982E-60BE9317E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D57-666D-4F55-8998-C3D60D8CFDDD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10AD-4BCF-4EDC-982E-60BE9317E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7D09D57-666D-4F55-8998-C3D60D8CFDDD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82710AD-4BCF-4EDC-982E-60BE9317E03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henryxiang/learn-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the inside 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31698"/>
            <a:ext cx="7772400" cy="2535702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sz="3000" b="1" dirty="0" smtClean="0">
                <a:hlinkClick r:id="rId2"/>
              </a:rPr>
              <a:t>http://github.com/henryxiang/learn-git</a:t>
            </a:r>
            <a:endParaRPr lang="en-US" sz="3000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1900" dirty="0" smtClean="0"/>
              <a:t>Sept 1, 2015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93462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Committed Changes on Testing Branch</a:t>
            </a:r>
            <a:endParaRPr 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41" y="1600200"/>
            <a:ext cx="8730421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6019800"/>
            <a:ext cx="499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commit –a –m ‘made some changes’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9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Divergent Branches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5344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25" y="3962400"/>
            <a:ext cx="8513275" cy="2717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093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Fast-Forward Merge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1737"/>
            <a:ext cx="82296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6107058"/>
            <a:ext cx="2844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 master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merge hotfix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452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Three-Way Merge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58401" y="1368622"/>
            <a:ext cx="8610600" cy="3962400"/>
            <a:chOff x="258401" y="1522511"/>
            <a:chExt cx="8610600" cy="396240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401" y="1522511"/>
              <a:ext cx="8610600" cy="396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8006281" y="3349822"/>
              <a:ext cx="383438" cy="30777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C6</a:t>
              </a:r>
              <a:endPara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84976" y="5486400"/>
            <a:ext cx="7972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 master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merge iss53</a:t>
            </a:r>
          </a:p>
          <a:p>
            <a:r>
              <a:rPr lang="en-US" dirty="0" smtClean="0"/>
              <a:t>If there are conflicts, resolve conflicts, and then commit to finalize the merge.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commit –m ‘merged in changes in iss53’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5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Rebasing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95375"/>
            <a:ext cx="6858001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95800"/>
            <a:ext cx="8646689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3733800"/>
            <a:ext cx="335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 experiment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rebase master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17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vs Rebase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4289538"/>
            <a:ext cx="8229600" cy="21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74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Branches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382000" cy="516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109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Local/Remote Divergence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371600"/>
            <a:ext cx="8381999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5458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Update Local Reference to Remote Branch</a:t>
            </a:r>
            <a:endParaRPr lang="en-US" sz="2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196937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6019800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fetch origin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merge FETCH_HEAD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28515" y="6044955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pull origin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9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8" y="1371600"/>
            <a:ext cx="7289919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305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596"/>
            <a:ext cx="7162800" cy="538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295400" y="5867400"/>
            <a:ext cx="6172200" cy="609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7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Help </a:t>
            </a:r>
            <a:r>
              <a:rPr lang="en-US" sz="2000" b="1" i="1" dirty="0" smtClean="0"/>
              <a:t>(</a:t>
            </a:r>
            <a:r>
              <a:rPr lang="en-US" sz="2000" b="1" i="1" dirty="0" err="1" smtClean="0"/>
              <a:t>git</a:t>
            </a:r>
            <a:r>
              <a:rPr lang="en-US" sz="2000" b="1" i="1" dirty="0" smtClean="0"/>
              <a:t> help –g, </a:t>
            </a:r>
            <a:r>
              <a:rPr lang="en-US" sz="2000" b="1" i="1" dirty="0" err="1" smtClean="0"/>
              <a:t>git</a:t>
            </a:r>
            <a:r>
              <a:rPr lang="en-US" sz="2000" b="1" i="1" dirty="0" smtClean="0"/>
              <a:t> help –w &lt;topic&gt;)</a:t>
            </a:r>
          </a:p>
          <a:p>
            <a:r>
              <a:rPr lang="en-US" b="1" i="1" dirty="0" smtClean="0"/>
              <a:t>Pro </a:t>
            </a:r>
            <a:r>
              <a:rPr lang="en-US" b="1" i="1" dirty="0" err="1" smtClean="0"/>
              <a:t>Git</a:t>
            </a:r>
            <a:r>
              <a:rPr lang="en-US" b="1" dirty="0" smtClean="0"/>
              <a:t> </a:t>
            </a:r>
            <a:r>
              <a:rPr lang="en-US" sz="2000" b="1" dirty="0" smtClean="0"/>
              <a:t>by </a:t>
            </a:r>
            <a:r>
              <a:rPr lang="en-US" sz="2000" b="1" dirty="0"/>
              <a:t>Scott Chacon and Ben Straub</a:t>
            </a:r>
            <a:r>
              <a:rPr lang="en-US" b="1" dirty="0"/>
              <a:t> </a:t>
            </a:r>
            <a:endParaRPr lang="en-US" b="1" dirty="0" smtClean="0"/>
          </a:p>
          <a:p>
            <a:r>
              <a:rPr lang="en-US" b="1" dirty="0" err="1" smtClean="0"/>
              <a:t>Github</a:t>
            </a:r>
            <a:r>
              <a:rPr lang="en-US" b="1" dirty="0" smtClean="0"/>
              <a:t> Education</a:t>
            </a:r>
            <a:endParaRPr lang="en-US" b="1" dirty="0" smtClean="0"/>
          </a:p>
          <a:p>
            <a:r>
              <a:rPr lang="en-US" b="1" dirty="0" err="1" smtClean="0"/>
              <a:t>Atlassin</a:t>
            </a:r>
            <a:r>
              <a:rPr lang="en-US" b="1" dirty="0" smtClean="0"/>
              <a:t> </a:t>
            </a:r>
            <a:r>
              <a:rPr lang="en-US" b="1" dirty="0" err="1" smtClean="0"/>
              <a:t>Git</a:t>
            </a:r>
            <a:r>
              <a:rPr lang="en-US" b="1" dirty="0" smtClean="0"/>
              <a:t> Tutorials</a:t>
            </a:r>
          </a:p>
          <a:p>
            <a:r>
              <a:rPr lang="en-US" b="1" dirty="0" smtClean="0"/>
              <a:t>YouTube </a:t>
            </a:r>
            <a:r>
              <a:rPr lang="en-US" sz="2000" b="1" i="1" dirty="0" smtClean="0"/>
              <a:t>(search for </a:t>
            </a:r>
            <a:r>
              <a:rPr lang="en-US" sz="2000" b="1" i="1" dirty="0" err="1" smtClean="0"/>
              <a:t>git</a:t>
            </a:r>
            <a:r>
              <a:rPr lang="en-US" sz="2000" b="1" i="1" dirty="0" smtClean="0"/>
              <a:t>)</a:t>
            </a:r>
          </a:p>
          <a:p>
            <a:r>
              <a:rPr lang="en-US" b="1" dirty="0" smtClean="0"/>
              <a:t>Slideshare.net </a:t>
            </a:r>
            <a:r>
              <a:rPr lang="en-US" sz="2000" b="1" i="1" dirty="0" smtClean="0"/>
              <a:t>(search for </a:t>
            </a:r>
            <a:r>
              <a:rPr lang="en-US" sz="2000" b="1" i="1" dirty="0" err="1" smtClean="0"/>
              <a:t>git</a:t>
            </a:r>
            <a:r>
              <a:rPr lang="en-US" sz="2000" b="1" i="1" dirty="0" smtClean="0"/>
              <a:t>)</a:t>
            </a:r>
            <a:endParaRPr lang="en-US" sz="2000" b="1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Takes Snapshots not Diffs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315200" cy="23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62400"/>
            <a:ext cx="7315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889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States of Files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0175"/>
            <a:ext cx="7639050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5840994"/>
            <a:ext cx="5099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Three state of files: committed, modified, staged</a:t>
            </a:r>
          </a:p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checkout,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add,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commit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47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Object Model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458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9235" y="6207081"/>
            <a:ext cx="480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Three types of objects: commit, tree, and blob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9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 and Their Parents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763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0195" y="6068840"/>
            <a:ext cx="784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Every commit except the first one has a pointer that references its parent.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4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534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3486" y="5895201"/>
            <a:ext cx="7261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branch is a light-weight pointer that points to one of the commits.</a:t>
            </a:r>
          </a:p>
        </p:txBody>
      </p:sp>
    </p:spTree>
    <p:extLst>
      <p:ext uri="{BB962C8B-B14F-4D97-AF65-F5344CB8AC3E}">
        <p14:creationId xmlns:p14="http://schemas.microsoft.com/office/powerpoint/2010/main" val="17155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Branch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333500"/>
            <a:ext cx="71818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6017537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branch testing</a:t>
            </a:r>
          </a:p>
        </p:txBody>
      </p:sp>
    </p:spTree>
    <p:extLst>
      <p:ext uri="{BB962C8B-B14F-4D97-AF65-F5344CB8AC3E}">
        <p14:creationId xmlns:p14="http://schemas.microsoft.com/office/powerpoint/2010/main" val="42417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Branch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599"/>
            <a:ext cx="7181850" cy="451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799" y="5885765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branch testing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 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5885765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 –b testing</a:t>
            </a:r>
          </a:p>
        </p:txBody>
      </p:sp>
    </p:spTree>
    <p:extLst>
      <p:ext uri="{BB962C8B-B14F-4D97-AF65-F5344CB8AC3E}">
        <p14:creationId xmlns:p14="http://schemas.microsoft.com/office/powerpoint/2010/main" val="156322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451</TotalTime>
  <Words>239</Words>
  <Application>Microsoft Office PowerPoint</Application>
  <PresentationFormat>On-screen Show (4:3)</PresentationFormat>
  <Paragraphs>54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Apex</vt:lpstr>
      <vt:lpstr>Learning Git From the inside OUT</vt:lpstr>
      <vt:lpstr>What Is Git?</vt:lpstr>
      <vt:lpstr>Git Takes Snapshots not Diffs</vt:lpstr>
      <vt:lpstr>Three States of Files</vt:lpstr>
      <vt:lpstr>Git Object Model</vt:lpstr>
      <vt:lpstr>Commits and Their Parents</vt:lpstr>
      <vt:lpstr>Git Branch</vt:lpstr>
      <vt:lpstr>Create a New Branch</vt:lpstr>
      <vt:lpstr>Switching Branch</vt:lpstr>
      <vt:lpstr>Committed Changes on Testing Branch</vt:lpstr>
      <vt:lpstr>Divergent Branches</vt:lpstr>
      <vt:lpstr>Fast-Forward Merge</vt:lpstr>
      <vt:lpstr>Three-Way Merge</vt:lpstr>
      <vt:lpstr>Rebasing </vt:lpstr>
      <vt:lpstr>Merge vs Rebase</vt:lpstr>
      <vt:lpstr>Remote Branches</vt:lpstr>
      <vt:lpstr>Local/Remote Divergence</vt:lpstr>
      <vt:lpstr>Update Local Reference to Remote Branch</vt:lpstr>
      <vt:lpstr>Examples </vt:lpstr>
      <vt:lpstr>Resources </vt:lpstr>
    </vt:vector>
  </TitlesOfParts>
  <Company>UC Davis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Git inside OUT</dc:title>
  <dc:creator>Henry Xiang</dc:creator>
  <cp:lastModifiedBy>Henry Xiang</cp:lastModifiedBy>
  <cp:revision>45</cp:revision>
  <dcterms:created xsi:type="dcterms:W3CDTF">2015-08-30T03:40:49Z</dcterms:created>
  <dcterms:modified xsi:type="dcterms:W3CDTF">2015-09-01T22:13:59Z</dcterms:modified>
</cp:coreProperties>
</file>