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DAF-4602-4D98-BDC1-CD5043EAC46A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37C9-3FC1-49A5-A164-3904D8E69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9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DAF-4602-4D98-BDC1-CD5043EAC46A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37C9-3FC1-49A5-A164-3904D8E69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9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DAF-4602-4D98-BDC1-CD5043EAC46A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37C9-3FC1-49A5-A164-3904D8E69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0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DAF-4602-4D98-BDC1-CD5043EAC46A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37C9-3FC1-49A5-A164-3904D8E69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5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DAF-4602-4D98-BDC1-CD5043EAC46A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37C9-3FC1-49A5-A164-3904D8E69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DAF-4602-4D98-BDC1-CD5043EAC46A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37C9-3FC1-49A5-A164-3904D8E69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6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DAF-4602-4D98-BDC1-CD5043EAC46A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37C9-3FC1-49A5-A164-3904D8E69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DAF-4602-4D98-BDC1-CD5043EAC46A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37C9-3FC1-49A5-A164-3904D8E69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3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DAF-4602-4D98-BDC1-CD5043EAC46A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37C9-3FC1-49A5-A164-3904D8E69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3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DAF-4602-4D98-BDC1-CD5043EAC46A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37C9-3FC1-49A5-A164-3904D8E69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2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DAF-4602-4D98-BDC1-CD5043EAC46A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37C9-3FC1-49A5-A164-3904D8E69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5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3DAF-4602-4D98-BDC1-CD5043EAC46A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37C9-3FC1-49A5-A164-3904D8E69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7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545714"/>
              </p:ext>
            </p:extLst>
          </p:nvPr>
        </p:nvGraphicFramePr>
        <p:xfrm>
          <a:off x="172614" y="402578"/>
          <a:ext cx="4392613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rism Project" r:id="rId3" imgW="4392000" imgH="2988000" progId="Prism5.Document">
                  <p:embed/>
                </p:oleObj>
              </mc:Choice>
              <mc:Fallback>
                <p:oleObj name="Prism Project" r:id="rId3" imgW="4392000" imgH="2988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14" y="402578"/>
                        <a:ext cx="4392613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379651"/>
              </p:ext>
            </p:extLst>
          </p:nvPr>
        </p:nvGraphicFramePr>
        <p:xfrm>
          <a:off x="4565226" y="402578"/>
          <a:ext cx="4392613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rism Project" r:id="rId5" imgW="4392000" imgH="2988000" progId="Prism5.Document">
                  <p:embed/>
                </p:oleObj>
              </mc:Choice>
              <mc:Fallback>
                <p:oleObj name="Prism Project" r:id="rId5" imgW="4392000" imgH="2988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5226" y="402578"/>
                        <a:ext cx="4392613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003204"/>
              </p:ext>
            </p:extLst>
          </p:nvPr>
        </p:nvGraphicFramePr>
        <p:xfrm>
          <a:off x="172611" y="3390253"/>
          <a:ext cx="4392613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rism Project" r:id="rId7" imgW="4392000" imgH="2988000" progId="Prism5.Document">
                  <p:embed/>
                </p:oleObj>
              </mc:Choice>
              <mc:Fallback>
                <p:oleObj name="Prism Project" r:id="rId7" imgW="4392000" imgH="2988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611" y="3390253"/>
                        <a:ext cx="4392613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552490"/>
              </p:ext>
            </p:extLst>
          </p:nvPr>
        </p:nvGraphicFramePr>
        <p:xfrm>
          <a:off x="4565225" y="3390253"/>
          <a:ext cx="4392613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rism Project" r:id="rId9" imgW="4392000" imgH="2988000" progId="Prism5.Document">
                  <p:embed/>
                </p:oleObj>
              </mc:Choice>
              <mc:Fallback>
                <p:oleObj name="Prism Project" r:id="rId9" imgW="4392000" imgH="2988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65225" y="3390253"/>
                        <a:ext cx="4392613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3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65225" y="3390253"/>
          <a:ext cx="4392613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rism Project" r:id="rId3" imgW="4392000" imgH="2988000" progId="Prism5.Document">
                  <p:embed/>
                </p:oleObj>
              </mc:Choice>
              <mc:Fallback>
                <p:oleObj name="Prism Project" r:id="rId3" imgW="4392000" imgH="2988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5225" y="3390253"/>
                        <a:ext cx="4392613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506016"/>
              </p:ext>
            </p:extLst>
          </p:nvPr>
        </p:nvGraphicFramePr>
        <p:xfrm>
          <a:off x="172610" y="402578"/>
          <a:ext cx="4392613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rism Project" r:id="rId5" imgW="4392000" imgH="2988000" progId="Prism5.Document">
                  <p:embed/>
                </p:oleObj>
              </mc:Choice>
              <mc:Fallback>
                <p:oleObj name="Prism Project" r:id="rId5" imgW="4392000" imgH="2988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610" y="402578"/>
                        <a:ext cx="4392613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613758"/>
              </p:ext>
            </p:extLst>
          </p:nvPr>
        </p:nvGraphicFramePr>
        <p:xfrm>
          <a:off x="4565224" y="402578"/>
          <a:ext cx="4392613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Prism Project" r:id="rId7" imgW="4392000" imgH="2988000" progId="Prism5.Document">
                  <p:embed/>
                </p:oleObj>
              </mc:Choice>
              <mc:Fallback>
                <p:oleObj name="Prism Project" r:id="rId7" imgW="4392000" imgH="2988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65224" y="402578"/>
                        <a:ext cx="4392613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711191"/>
              </p:ext>
            </p:extLst>
          </p:nvPr>
        </p:nvGraphicFramePr>
        <p:xfrm>
          <a:off x="172610" y="3390252"/>
          <a:ext cx="4392613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rism Project" r:id="rId9" imgW="4392000" imgH="2988000" progId="Prism5.Document">
                  <p:embed/>
                </p:oleObj>
              </mc:Choice>
              <mc:Fallback>
                <p:oleObj name="Prism Project" r:id="rId9" imgW="4392000" imgH="2988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610" y="3390252"/>
                        <a:ext cx="4392613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05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GraphPad Prism 5 Project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HenryXie</dc:creator>
  <cp:lastModifiedBy>HenryXie</cp:lastModifiedBy>
  <cp:revision>1</cp:revision>
  <dcterms:created xsi:type="dcterms:W3CDTF">2015-07-14T10:10:29Z</dcterms:created>
  <dcterms:modified xsi:type="dcterms:W3CDTF">2015-07-14T10:14:23Z</dcterms:modified>
</cp:coreProperties>
</file>