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4" r:id="rId4"/>
    <p:sldId id="266" r:id="rId5"/>
    <p:sldId id="261" r:id="rId6"/>
    <p:sldId id="268" r:id="rId7"/>
    <p:sldId id="269" r:id="rId8"/>
    <p:sldId id="270" r:id="rId9"/>
    <p:sldId id="271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B5DF-9BDD-43C5-BD9B-EC20D7AE071E}" type="datetimeFigureOut">
              <a:rPr lang="zh-CN" altLang="en-US" smtClean="0"/>
              <a:t>2015/7/6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56A2-8FEC-42A6-A9F7-4D5B48C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4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B5DF-9BDD-43C5-BD9B-EC20D7AE071E}" type="datetimeFigureOut">
              <a:rPr lang="zh-CN" altLang="en-US" smtClean="0"/>
              <a:t>2015/7/6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56A2-8FEC-42A6-A9F7-4D5B48C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15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B5DF-9BDD-43C5-BD9B-EC20D7AE071E}" type="datetimeFigureOut">
              <a:rPr lang="zh-CN" altLang="en-US" smtClean="0"/>
              <a:t>2015/7/6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56A2-8FEC-42A6-A9F7-4D5B48C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20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B5DF-9BDD-43C5-BD9B-EC20D7AE071E}" type="datetimeFigureOut">
              <a:rPr lang="zh-CN" altLang="en-US" smtClean="0"/>
              <a:t>2015/7/6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56A2-8FEC-42A6-A9F7-4D5B48C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76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B5DF-9BDD-43C5-BD9B-EC20D7AE071E}" type="datetimeFigureOut">
              <a:rPr lang="zh-CN" altLang="en-US" smtClean="0"/>
              <a:t>2015/7/6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56A2-8FEC-42A6-A9F7-4D5B48C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06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B5DF-9BDD-43C5-BD9B-EC20D7AE071E}" type="datetimeFigureOut">
              <a:rPr lang="zh-CN" altLang="en-US" smtClean="0"/>
              <a:t>2015/7/6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56A2-8FEC-42A6-A9F7-4D5B48C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6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B5DF-9BDD-43C5-BD9B-EC20D7AE071E}" type="datetimeFigureOut">
              <a:rPr lang="zh-CN" altLang="en-US" smtClean="0"/>
              <a:t>2015/7/6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56A2-8FEC-42A6-A9F7-4D5B48C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37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B5DF-9BDD-43C5-BD9B-EC20D7AE071E}" type="datetimeFigureOut">
              <a:rPr lang="zh-CN" altLang="en-US" smtClean="0"/>
              <a:t>2015/7/6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56A2-8FEC-42A6-A9F7-4D5B48C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7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B5DF-9BDD-43C5-BD9B-EC20D7AE071E}" type="datetimeFigureOut">
              <a:rPr lang="zh-CN" altLang="en-US" smtClean="0"/>
              <a:t>2015/7/6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56A2-8FEC-42A6-A9F7-4D5B48C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03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B5DF-9BDD-43C5-BD9B-EC20D7AE071E}" type="datetimeFigureOut">
              <a:rPr lang="zh-CN" altLang="en-US" smtClean="0"/>
              <a:t>2015/7/6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56A2-8FEC-42A6-A9F7-4D5B48C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9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B5DF-9BDD-43C5-BD9B-EC20D7AE071E}" type="datetimeFigureOut">
              <a:rPr lang="zh-CN" altLang="en-US" smtClean="0"/>
              <a:t>2015/7/6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56A2-8FEC-42A6-A9F7-4D5B48C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88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BB5DF-9BDD-43C5-BD9B-EC20D7AE071E}" type="datetimeFigureOut">
              <a:rPr lang="zh-CN" altLang="en-US" smtClean="0"/>
              <a:t>2015/7/6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556A2-8FEC-42A6-A9F7-4D5B48C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0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Complex</a:t>
            </a:r>
            <a:r>
              <a:rPr lang="zh-CN" altLang="en-US" dirty="0" smtClean="0"/>
              <a:t>阈值</a:t>
            </a:r>
            <a:r>
              <a:rPr lang="en-US" altLang="zh-CN" dirty="0" smtClean="0"/>
              <a:t>0.05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910788"/>
              </p:ext>
            </p:extLst>
          </p:nvPr>
        </p:nvGraphicFramePr>
        <p:xfrm>
          <a:off x="2124075" y="2561431"/>
          <a:ext cx="4895850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rism Project" r:id="rId3" imgW="4896000" imgH="2880000" progId="Prism5.Document">
                  <p:embed/>
                </p:oleObj>
              </mc:Choice>
              <mc:Fallback>
                <p:oleObj name="Prism Project" r:id="rId3" imgW="4896000" imgH="2880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4075" y="2561431"/>
                        <a:ext cx="4895850" cy="287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595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" y="71125"/>
            <a:ext cx="4467486" cy="3350614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3" y="3421739"/>
            <a:ext cx="4467486" cy="33506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18" y="3421739"/>
            <a:ext cx="4467486" cy="33506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18" y="71125"/>
            <a:ext cx="4467486" cy="335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2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544986"/>
              </p:ext>
            </p:extLst>
          </p:nvPr>
        </p:nvGraphicFramePr>
        <p:xfrm>
          <a:off x="187178" y="459076"/>
          <a:ext cx="4392613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Prism Project" r:id="rId3" imgW="4392000" imgH="2952000" progId="Prism5.Document">
                  <p:embed/>
                </p:oleObj>
              </mc:Choice>
              <mc:Fallback>
                <p:oleObj name="Prism Project" r:id="rId3" imgW="4392000" imgH="2952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178" y="459076"/>
                        <a:ext cx="4392613" cy="295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4172"/>
              </p:ext>
            </p:extLst>
          </p:nvPr>
        </p:nvGraphicFramePr>
        <p:xfrm>
          <a:off x="4565650" y="454025"/>
          <a:ext cx="4421188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Prism Project" r:id="rId5" imgW="4420800" imgH="2962440" progId="Prism5.Document">
                  <p:embed/>
                </p:oleObj>
              </mc:Choice>
              <mc:Fallback>
                <p:oleObj name="Prism Project" r:id="rId5" imgW="4420800" imgH="296244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65650" y="454025"/>
                        <a:ext cx="4421188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770222"/>
              </p:ext>
            </p:extLst>
          </p:nvPr>
        </p:nvGraphicFramePr>
        <p:xfrm>
          <a:off x="187178" y="3411826"/>
          <a:ext cx="4392613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Prism Project" r:id="rId7" imgW="4392000" imgH="2952000" progId="Prism5.Document">
                  <p:embed/>
                </p:oleObj>
              </mc:Choice>
              <mc:Fallback>
                <p:oleObj name="Prism Project" r:id="rId7" imgW="4392000" imgH="2952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178" y="3411826"/>
                        <a:ext cx="4392613" cy="295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218157"/>
              </p:ext>
            </p:extLst>
          </p:nvPr>
        </p:nvGraphicFramePr>
        <p:xfrm>
          <a:off x="4579791" y="3411826"/>
          <a:ext cx="4392613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Prism Project" r:id="rId9" imgW="4392000" imgH="2952000" progId="Prism5.Document">
                  <p:embed/>
                </p:oleObj>
              </mc:Choice>
              <mc:Fallback>
                <p:oleObj name="Prism Project" r:id="rId9" imgW="4392000" imgH="2952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9791" y="3411826"/>
                        <a:ext cx="4392613" cy="295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57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03030" y="93370"/>
            <a:ext cx="9002333" cy="6751751"/>
            <a:chOff x="0" y="0"/>
            <a:chExt cx="9325781" cy="699433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3497169"/>
              <a:ext cx="4662890" cy="349716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2891" y="3497169"/>
              <a:ext cx="4662890" cy="3497168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2891" y="1"/>
              <a:ext cx="4662890" cy="3497168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662891" cy="3497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83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Complex</a:t>
            </a:r>
            <a:r>
              <a:rPr lang="zh-CN" altLang="en-US" dirty="0" smtClean="0"/>
              <a:t>阈值</a:t>
            </a:r>
            <a:r>
              <a:rPr lang="en-US" altLang="zh-CN" dirty="0" smtClean="0"/>
              <a:t>0.23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866710"/>
              </p:ext>
            </p:extLst>
          </p:nvPr>
        </p:nvGraphicFramePr>
        <p:xfrm>
          <a:off x="2124075" y="1989138"/>
          <a:ext cx="4895850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Prism Project" r:id="rId3" imgW="4896000" imgH="2880000" progId="Prism5.Document">
                  <p:embed/>
                </p:oleObj>
              </mc:Choice>
              <mc:Fallback>
                <p:oleObj name="Prism Project" r:id="rId3" imgW="4896000" imgH="2880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4075" y="1989138"/>
                        <a:ext cx="4895850" cy="287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6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355135"/>
              </p:ext>
            </p:extLst>
          </p:nvPr>
        </p:nvGraphicFramePr>
        <p:xfrm>
          <a:off x="242965" y="317410"/>
          <a:ext cx="4392613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Prism Project" r:id="rId3" imgW="4392328" imgH="2952106" progId="Prism5.Document">
                  <p:embed/>
                </p:oleObj>
              </mc:Choice>
              <mc:Fallback>
                <p:oleObj name="Prism Project" r:id="rId3" imgW="4392328" imgH="2952106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965" y="317410"/>
                        <a:ext cx="4392613" cy="295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672758"/>
              </p:ext>
            </p:extLst>
          </p:nvPr>
        </p:nvGraphicFramePr>
        <p:xfrm>
          <a:off x="4671297" y="317500"/>
          <a:ext cx="4392612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Prism Project" r:id="rId5" imgW="4392000" imgH="2952000" progId="Prism5.Document">
                  <p:embed/>
                </p:oleObj>
              </mc:Choice>
              <mc:Fallback>
                <p:oleObj name="Prism Project" r:id="rId5" imgW="4392000" imgH="2952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1297" y="317500"/>
                        <a:ext cx="4392612" cy="295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541276"/>
              </p:ext>
            </p:extLst>
          </p:nvPr>
        </p:nvGraphicFramePr>
        <p:xfrm>
          <a:off x="242965" y="3270160"/>
          <a:ext cx="4392613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Prism Project" r:id="rId7" imgW="4392000" imgH="2952000" progId="Prism5.Document">
                  <p:embed/>
                </p:oleObj>
              </mc:Choice>
              <mc:Fallback>
                <p:oleObj name="Prism Project" r:id="rId7" imgW="4392000" imgH="2952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2965" y="3270160"/>
                        <a:ext cx="4392613" cy="295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674409"/>
              </p:ext>
            </p:extLst>
          </p:nvPr>
        </p:nvGraphicFramePr>
        <p:xfrm>
          <a:off x="4635578" y="3270160"/>
          <a:ext cx="4392613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Prism Project" r:id="rId9" imgW="4392000" imgH="2952000" progId="Prism5.Document">
                  <p:embed/>
                </p:oleObj>
              </mc:Choice>
              <mc:Fallback>
                <p:oleObj name="Prism Project" r:id="rId9" imgW="4392000" imgH="2952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35578" y="3270160"/>
                        <a:ext cx="4392613" cy="295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31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241387"/>
              </p:ext>
            </p:extLst>
          </p:nvPr>
        </p:nvGraphicFramePr>
        <p:xfrm>
          <a:off x="2374900" y="1952625"/>
          <a:ext cx="4392613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Prism Project" r:id="rId3" imgW="4392000" imgH="2952000" progId="Prism5.Document">
                  <p:embed/>
                </p:oleObj>
              </mc:Choice>
              <mc:Fallback>
                <p:oleObj name="Prism Project" r:id="rId3" imgW="4392000" imgH="2952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4900" y="1952625"/>
                        <a:ext cx="4392613" cy="295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476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277327"/>
              </p:ext>
            </p:extLst>
          </p:nvPr>
        </p:nvGraphicFramePr>
        <p:xfrm>
          <a:off x="2339975" y="1952625"/>
          <a:ext cx="446405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Prism Project" r:id="rId3" imgW="4464000" imgH="2952000" progId="Prism5.Document">
                  <p:embed/>
                </p:oleObj>
              </mc:Choice>
              <mc:Fallback>
                <p:oleObj name="Prism Project" r:id="rId3" imgW="4464000" imgH="2952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5" y="1952625"/>
                        <a:ext cx="4464050" cy="295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910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927432"/>
              </p:ext>
            </p:extLst>
          </p:nvPr>
        </p:nvGraphicFramePr>
        <p:xfrm>
          <a:off x="2374900" y="1952625"/>
          <a:ext cx="4392613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Prism Project" r:id="rId3" imgW="4392000" imgH="2952000" progId="Prism5.Document">
                  <p:embed/>
                </p:oleObj>
              </mc:Choice>
              <mc:Fallback>
                <p:oleObj name="Prism Project" r:id="rId3" imgW="4392000" imgH="2952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4900" y="1952625"/>
                        <a:ext cx="4392613" cy="295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348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878385"/>
              </p:ext>
            </p:extLst>
          </p:nvPr>
        </p:nvGraphicFramePr>
        <p:xfrm>
          <a:off x="2374900" y="1952625"/>
          <a:ext cx="4392613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Prism Project" r:id="rId3" imgW="4392000" imgH="2952000" progId="Prism5.Document">
                  <p:embed/>
                </p:oleObj>
              </mc:Choice>
              <mc:Fallback>
                <p:oleObj name="Prism Project" r:id="rId3" imgW="4392000" imgH="2952000" progId="Prism5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4900" y="1952625"/>
                        <a:ext cx="4392613" cy="295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401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6</Words>
  <Application>Microsoft Office PowerPoint</Application>
  <PresentationFormat>全屏显示(4:3)</PresentationFormat>
  <Paragraphs>2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Prism Project</vt:lpstr>
      <vt:lpstr>GraphPad Prism 5 Project</vt:lpstr>
      <vt:lpstr>Complex阈值0.05</vt:lpstr>
      <vt:lpstr>PowerPoint 演示文稿</vt:lpstr>
      <vt:lpstr>PowerPoint 演示文稿</vt:lpstr>
      <vt:lpstr>Complex阈值0.23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HenryXie</dc:creator>
  <cp:lastModifiedBy>HenryXie</cp:lastModifiedBy>
  <cp:revision>7</cp:revision>
  <dcterms:created xsi:type="dcterms:W3CDTF">2015-07-06T06:06:31Z</dcterms:created>
  <dcterms:modified xsi:type="dcterms:W3CDTF">2015-07-06T13:34:18Z</dcterms:modified>
</cp:coreProperties>
</file>