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a6bdac683ffcf50927259cfc66930e645ed1b63.png"/>
<Relationship Id="rId3" Type="http://schemas.openxmlformats.org/officeDocument/2006/relationships/image" Target="../media/1261eff843c19cccd906d0e91bfc4dec5ebec3e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5b10fcbe4a71a553a1131384eb1b4a1a7830a6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e8618240092197d9887621d8060b40e1b245ee3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a6bdac683ffcf50927259cfc66930e645ed1b6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2cb27ba64f41b89c354939a0ebca406df0f8b8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Quarterly Performance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29th September 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Revenue Analysis by Organization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4114800"/>
                <a:gridCol w="4114800"/>
              </a:tblGrid>
              <a:tr h="301730">
                <a:tc>
                  <a:txBody>
                    <a:bodyPr/>
                    <a:lstStyle/>
                    <a:p>
                      <a:pPr algn="r"/>
                      <a:r>
                        <a:t>Organization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Value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1250000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980000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1560000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2100000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875000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1320000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1050000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1680000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2250000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940000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1410000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1120000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1790000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2400000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1020000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Profit Margin and Customer Satisfaction Comparison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Market Share Analysis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4114800"/>
                <a:gridCol w="4114800"/>
              </a:tblGrid>
              <a:tr h="301730">
                <a:tc>
                  <a:txBody>
                    <a:bodyPr/>
                    <a:lstStyle/>
                    <a:p>
                      <a:pPr algn="r"/>
                      <a:r>
                        <a:t>Organization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Value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0.15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0.12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0.18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0.22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0.09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0.16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0.13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0.19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0.23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0.17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0.14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0.24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Q1 Performance Summary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 rot="-0">
          <a:off x="4648200" y="1600200"/>
          <a:ext cx="4038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2019300"/>
                <a:gridCol w="2019300"/>
              </a:tblGrid>
              <a:tr h="301730">
                <a:tc>
                  <a:txBody>
                    <a:bodyPr/>
                    <a:lstStyle/>
                    <a:p>
                      <a:pPr algn="r"/>
                      <a:r>
                        <a:t>Organization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Value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0.24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0.18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0.32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0.28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0.15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0.26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0.19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0.34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0.29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0.17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0.27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0.21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0.35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0.31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0.18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Revenue Trends Across Q1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Organizational Performance Dashboard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 rot="-0">
          <a:off x="457200" y="1600200"/>
          <a:ext cx="4038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2019300"/>
                <a:gridCol w="2019300"/>
              </a:tblGrid>
              <a:tr h="301730">
                <a:tc>
                  <a:txBody>
                    <a:bodyPr/>
                    <a:lstStyle/>
                    <a:p>
                      <a:pPr algn="r"/>
                      <a:r>
                        <a:t>Organization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Value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1250000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980000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1560000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2100000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875000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1320000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1050000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1680000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2250000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940000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1410000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1120000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1790000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2400000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1020000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Executive Summary and Key Insights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2025-09-30T00:24:51Z</dcterms:modified>
  <cp:category/>
</cp:coreProperties>
</file>