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2558606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b2558606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25586066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25586066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b25586066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b25586066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b25586066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b25586066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b25586066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b25586066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25586066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b25586066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b25586066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b25586066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2558606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2558606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2558606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2558606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2558606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2558606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2558606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2558606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25586066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25586066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b2558606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b2558606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b2558606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b2558606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b25586066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b25586066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843450" y="1738500"/>
            <a:ext cx="7457100" cy="8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by Contradiction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86450" y="2676050"/>
            <a:ext cx="27711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Henry Yan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791400" y="2278200"/>
            <a:ext cx="75612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Prove That (Irrational) - (Rational) = (Irrational)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867150" y="1572325"/>
            <a:ext cx="7409700" cy="15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no Matter How You Put 3 Objects into 2 Boxes, there Exists at Least 1 Box with 2 or More Objects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1606200" y="3209175"/>
            <a:ext cx="5931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This has a very important generalization known as the Pigeonhole Principle; the generalization is given as a ‘homework’ problem.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867150" y="1673638"/>
            <a:ext cx="7409700" cy="11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Euclid's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Theorem: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Prove That There 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xist 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nfinitely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Many Primes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type="title"/>
          </p:nvPr>
        </p:nvSpPr>
        <p:spPr>
          <a:xfrm rot="1242022">
            <a:off x="5566074" y="3279305"/>
            <a:ext cx="2035188" cy="55568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Very Difficult!!!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311700" y="801225"/>
            <a:ext cx="85206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‘Homework’ Problems (not Really Homework as it’s Only for Personal Interest)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311700" y="1801426"/>
            <a:ext cx="85206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if n is even, then n² + 1 is odd.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if n is odd, then n³ + n² + n + 3 is even.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 (Rational) * (Irrational) = (Irrational).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(HARD) Show that given n objects and k boxes, there is at least 1 box with at least ⌈n/k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⌉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objects, where ⌈x⌉ denotes the smallest integer ≥ x; e.g.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⌈3.9⌉ = 4, ⌈2⌉ = 2, ⌈9.00001⌉ = 10.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7650" y="1376275"/>
            <a:ext cx="76887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Proof in Math, and What is a Proof by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Contradiction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27650" y="2416625"/>
            <a:ext cx="76887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proof in math is a way to show that something will </a:t>
            </a:r>
            <a:r>
              <a:rPr lang="en" sz="15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happen given certain conditions or assumptions.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proof by contradiction is a type of mathematical proof, and I think that it’s most easily explained using an example.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402850" y="2304150"/>
            <a:ext cx="4338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Prove That √2 is Irrational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868500" y="83240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868500" y="1645300"/>
            <a:ext cx="74070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√2 is the 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root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2, meaning the square of this number is 2.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Irrational: A number is said to be irrational if it cannot be written as a fraction with integer numerator and denominator.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Form: A fraction is said to be in lowest form if you are unable to divide an integer other than 1 from both the numerator and 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denominator; in the fraction p/q, it would be in lowest terms if the greatest common denominator of p and q is 1, this is equivalent to saying that gcd(p, q) = 1. For example, the fraction ⅗ is in lowest form, whereas the fraction 2/4 is not because 2/4 = ½.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27650" y="203100"/>
            <a:ext cx="7688700" cy="5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by Contradiction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27650" y="809400"/>
            <a:ext cx="7688700" cy="4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for the sake of contradiction that √2 is not irrational, or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we can write √2 = p/q, where p, q are integers; we also assume that the fraction p/q is in lowest terms because if it is not, then we can divide both p and q by their greatest common denominator, gcd(p, q), to make it it’s lowest form.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given the fraction 6/16, we can divide by gcd(6, 16) = 2 to get the fraction ⅜, which is in lowest terms.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the q term in the denominator to the √2 side and then squaring, we get 2q² =p². Since 2q² is even, we know that p² must also be even since they are equal. This means that we can write p = 2s, where s is some integer. Plugging this into our above equation, we get 2q² = 4s² --&gt; q² = 2s². Using similar logic as above, this means that q is also even.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can write q = 2r, where r is an integer. But… now we’re done!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gcd(p, q) = gcd(2s, 2r) = 2*gcd(r, s). Since gcd(r, s) is always greater than or equal to 1, gcd(p, q) = 2*gcd(r, s) ≥ 2 * 1 = 2 &gt; 1. However, we assumed that gcd(p, q) = 1. This means that we’re reached a contraction since we just showed that gcd(p, q) &gt; 1, but we assumed that it = 1, which is clearly not possible. Therefore our original assumption that √2 is rational must be fasle.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051300" y="2278200"/>
            <a:ext cx="30414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Another Example!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765300" y="1796250"/>
            <a:ext cx="7613400" cy="15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Prove That (Irrational) + (Rational) = (Irrational). In other words, prove that the sum of an irrational number and a rational number is irrational.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1331850" y="2195400"/>
            <a:ext cx="64803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Discussion Problems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