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sldIdLst>
    <p:sldId id="256" r:id="rId2"/>
    <p:sldId id="261" r:id="rId3"/>
    <p:sldId id="262" r:id="rId4"/>
    <p:sldId id="269" r:id="rId5"/>
    <p:sldId id="263" r:id="rId6"/>
    <p:sldId id="264" r:id="rId7"/>
    <p:sldId id="266" r:id="rId8"/>
    <p:sldId id="271" r:id="rId9"/>
    <p:sldId id="268" r:id="rId10"/>
    <p:sldId id="281" r:id="rId11"/>
    <p:sldId id="273" r:id="rId12"/>
    <p:sldId id="279" r:id="rId13"/>
    <p:sldId id="278" r:id="rId14"/>
    <p:sldId id="276" r:id="rId15"/>
    <p:sldId id="274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5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9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5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3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6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8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4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75" y="740780"/>
            <a:ext cx="3096374" cy="46819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41" y="3035460"/>
            <a:ext cx="5660021" cy="9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838" y="3164305"/>
            <a:ext cx="10792325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 err="1" smtClean="0">
                <a:latin typeface="+mj-lt"/>
              </a:rPr>
              <a:t>TournUp</a:t>
            </a:r>
            <a:r>
              <a:rPr lang="en-US" sz="4400" dirty="0" smtClean="0">
                <a:latin typeface="+mj-lt"/>
              </a:rPr>
              <a:t> makes this process much easier for both hosts and players with automated bracket generation and payment systems.</a:t>
            </a:r>
            <a:endParaRPr lang="en-US" sz="4400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89" y="1399165"/>
            <a:ext cx="5660021" cy="9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Using </a:t>
            </a:r>
            <a:r>
              <a:rPr lang="en-US" sz="4800" dirty="0" err="1" smtClean="0">
                <a:ea typeface="ONRAMP" pitchFamily="2" charset="0"/>
              </a:rPr>
              <a:t>TournUp</a:t>
            </a:r>
            <a:endParaRPr lang="en-US" sz="4800" dirty="0" smtClean="0">
              <a:ea typeface="ONRAMP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37137" y="5089358"/>
            <a:ext cx="3407052" cy="985604"/>
            <a:chOff x="2199663" y="5534526"/>
            <a:chExt cx="3407052" cy="9856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10" y="5927980"/>
              <a:ext cx="2707105" cy="44573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663" y="5534526"/>
              <a:ext cx="651821" cy="985604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>
            <a:off x="1508432" y="3282798"/>
            <a:ext cx="512400" cy="1648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20832" y="3922295"/>
            <a:ext cx="227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tournament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37137" y="5089358"/>
            <a:ext cx="3407052" cy="985604"/>
            <a:chOff x="2199663" y="5534526"/>
            <a:chExt cx="3407052" cy="9856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10" y="5927980"/>
              <a:ext cx="2707105" cy="44573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663" y="5534526"/>
              <a:ext cx="651821" cy="985604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 rot="10800000">
            <a:off x="1508432" y="3282798"/>
            <a:ext cx="512400" cy="1648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20832" y="3922295"/>
            <a:ext cx="227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link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586789" y="2117558"/>
            <a:ext cx="2430379" cy="505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95864" y="1856509"/>
            <a:ext cx="156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link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Using </a:t>
            </a:r>
            <a:r>
              <a:rPr lang="en-US" sz="4800" dirty="0" err="1" smtClean="0">
                <a:ea typeface="ONRAMP" pitchFamily="2" charset="0"/>
              </a:rPr>
              <a:t>TournUp</a:t>
            </a:r>
            <a:endParaRPr lang="en-US" sz="4800" dirty="0" smtClean="0">
              <a:ea typeface="ONRAM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37137" y="5089358"/>
            <a:ext cx="3407052" cy="985604"/>
            <a:chOff x="2199663" y="5534526"/>
            <a:chExt cx="3407052" cy="9856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10" y="5927980"/>
              <a:ext cx="2707105" cy="44573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663" y="5534526"/>
              <a:ext cx="651821" cy="985604"/>
            </a:xfrm>
            <a:prstGeom prst="rect">
              <a:avLst/>
            </a:prstGeom>
          </p:spPr>
        </p:pic>
      </p:grpSp>
      <p:sp>
        <p:nvSpPr>
          <p:cNvPr id="23" name="Right Arrow 22"/>
          <p:cNvSpPr/>
          <p:nvPr/>
        </p:nvSpPr>
        <p:spPr>
          <a:xfrm rot="8100000">
            <a:off x="3164418" y="4178476"/>
            <a:ext cx="2779295" cy="25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8900000">
            <a:off x="3673753" y="3886107"/>
            <a:ext cx="1632284" cy="38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8100000">
            <a:off x="3772304" y="4184549"/>
            <a:ext cx="2779295" cy="25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8900000">
            <a:off x="4239437" y="3901952"/>
            <a:ext cx="1632284" cy="38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Using </a:t>
            </a:r>
            <a:r>
              <a:rPr lang="en-US" sz="4800" dirty="0" err="1" smtClean="0">
                <a:ea typeface="ONRAMP" pitchFamily="2" charset="0"/>
              </a:rPr>
              <a:t>TournUp</a:t>
            </a:r>
            <a:endParaRPr lang="en-US" sz="4800" dirty="0" smtClean="0">
              <a:ea typeface="ONRAM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37137" y="5089358"/>
            <a:ext cx="3407052" cy="985604"/>
            <a:chOff x="2199663" y="5534526"/>
            <a:chExt cx="3407052" cy="9856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10" y="5927980"/>
              <a:ext cx="2707105" cy="44573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663" y="5534526"/>
              <a:ext cx="651821" cy="985604"/>
            </a:xfrm>
            <a:prstGeom prst="rect">
              <a:avLst/>
            </a:prstGeom>
          </p:spPr>
        </p:pic>
      </p:grpSp>
      <p:sp>
        <p:nvSpPr>
          <p:cNvPr id="10" name="U-Turn Arrow 9"/>
          <p:cNvSpPr/>
          <p:nvPr/>
        </p:nvSpPr>
        <p:spPr>
          <a:xfrm rot="5400000">
            <a:off x="5164665" y="5101301"/>
            <a:ext cx="423686" cy="127669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5527806"/>
            <a:ext cx="36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tournament and handle logistics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8100000">
            <a:off x="3772304" y="4184549"/>
            <a:ext cx="2779295" cy="25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8900000">
            <a:off x="4239437" y="3901952"/>
            <a:ext cx="1632284" cy="38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results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Using </a:t>
            </a:r>
            <a:r>
              <a:rPr lang="en-US" sz="4800" dirty="0" err="1" smtClean="0">
                <a:ea typeface="ONRAMP" pitchFamily="2" charset="0"/>
              </a:rPr>
              <a:t>TournUp</a:t>
            </a:r>
            <a:endParaRPr lang="en-US" sz="4800" dirty="0" smtClean="0">
              <a:ea typeface="ONRAMP" pitchFamily="2" charset="0"/>
            </a:endParaRPr>
          </a:p>
        </p:txBody>
      </p:sp>
      <p:sp>
        <p:nvSpPr>
          <p:cNvPr id="33" name="Right Arrow 32"/>
          <p:cNvSpPr/>
          <p:nvPr/>
        </p:nvSpPr>
        <p:spPr>
          <a:xfrm rot="18900000">
            <a:off x="3164418" y="4178476"/>
            <a:ext cx="2779295" cy="25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8900000">
            <a:off x="2949954" y="4037986"/>
            <a:ext cx="276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Tournament Pairings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37137" y="5089358"/>
            <a:ext cx="3407052" cy="985604"/>
            <a:chOff x="2199663" y="5534526"/>
            <a:chExt cx="3407052" cy="9856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10" y="5927980"/>
              <a:ext cx="2707105" cy="44573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663" y="5534526"/>
              <a:ext cx="651821" cy="985604"/>
            </a:xfrm>
            <a:prstGeom prst="rect">
              <a:avLst/>
            </a:prstGeom>
          </p:spPr>
        </p:pic>
      </p:grpSp>
      <p:sp>
        <p:nvSpPr>
          <p:cNvPr id="27" name="Bent-Up Arrow 26"/>
          <p:cNvSpPr/>
          <p:nvPr/>
        </p:nvSpPr>
        <p:spPr>
          <a:xfrm>
            <a:off x="4897437" y="3124565"/>
            <a:ext cx="3869574" cy="2581112"/>
          </a:xfrm>
          <a:prstGeom prst="bentUpArrow">
            <a:avLst>
              <a:gd name="adj1" fmla="val 4761"/>
              <a:gd name="adj2" fmla="val 6987"/>
              <a:gd name="adj3" fmla="val 8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818555" y="5102232"/>
            <a:ext cx="22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Prizes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Using </a:t>
            </a:r>
            <a:r>
              <a:rPr lang="en-US" sz="4800" dirty="0" err="1" smtClean="0">
                <a:ea typeface="ONRAMP" pitchFamily="2" charset="0"/>
              </a:rPr>
              <a:t>TournUp</a:t>
            </a:r>
            <a:endParaRPr lang="en-US" sz="4800" dirty="0" smtClean="0">
              <a:ea typeface="ONRAM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How it works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92474" y="3361318"/>
            <a:ext cx="3407052" cy="985604"/>
            <a:chOff x="2199663" y="5534526"/>
            <a:chExt cx="3407052" cy="9856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10" y="5927980"/>
              <a:ext cx="2707105" cy="44573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663" y="5534526"/>
              <a:ext cx="651821" cy="985604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048" y="1531950"/>
            <a:ext cx="1411905" cy="1040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8" b="29123"/>
          <a:stretch/>
        </p:blipFill>
        <p:spPr>
          <a:xfrm>
            <a:off x="3580857" y="5235283"/>
            <a:ext cx="2221832" cy="692861"/>
          </a:xfrm>
          <a:prstGeom prst="rect">
            <a:avLst/>
          </a:prstGeom>
        </p:spPr>
      </p:pic>
      <p:pic>
        <p:nvPicPr>
          <p:cNvPr id="1028" name="Picture 4" descr="https://developer.venmo.com/static/imgs/venmo_logo_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38" y="5515784"/>
            <a:ext cx="1843005" cy="3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>
            <a:off x="5850829" y="2742568"/>
            <a:ext cx="490341" cy="842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700000">
            <a:off x="5100787" y="4255724"/>
            <a:ext cx="297627" cy="1341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8900000">
            <a:off x="6989873" y="4267265"/>
            <a:ext cx="297627" cy="1341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>
                <a:ea typeface="ONRAMP" pitchFamily="2" charset="0"/>
              </a:rPr>
              <a:t>App Demo</a:t>
            </a:r>
            <a:endParaRPr lang="en-US" sz="4800" dirty="0" smtClean="0">
              <a:ea typeface="ONRAM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760"/>
            <a:ext cx="10515600" cy="661736"/>
          </a:xfrm>
        </p:spPr>
        <p:txBody>
          <a:bodyPr>
            <a:noAutofit/>
          </a:bodyPr>
          <a:lstStyle/>
          <a:p>
            <a:r>
              <a:rPr lang="en-US" sz="4800" dirty="0" smtClean="0">
                <a:ea typeface="ONRAMP" pitchFamily="2" charset="0"/>
              </a:rPr>
              <a:t>Inspiration</a:t>
            </a:r>
            <a:endParaRPr lang="en-US" sz="4800" dirty="0">
              <a:ea typeface="ONRAMP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29" y="1137241"/>
            <a:ext cx="7540341" cy="53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ea typeface="ONRAMP" pitchFamily="2" charset="0"/>
              </a:rPr>
              <a:t>Organizing Tournaments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ea typeface="ONRAMP" pitchFamily="2" charset="0"/>
              </a:rPr>
              <a:t>Organizing Tournaments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550694" y="1748773"/>
            <a:ext cx="2610853" cy="79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39453" y="2454442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Contacts Players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Organizing Tournaments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550694" y="1748773"/>
            <a:ext cx="2610853" cy="79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39453" y="2454442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Contacts Players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7670131" y="3160113"/>
            <a:ext cx="649704" cy="128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34135" y="3619136"/>
            <a:ext cx="25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Signs up for tournament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8" t="43798" r="23684" b="3044"/>
          <a:stretch/>
        </p:blipFill>
        <p:spPr>
          <a:xfrm>
            <a:off x="7055878" y="4632158"/>
            <a:ext cx="1878209" cy="15015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7015" y="6133734"/>
            <a:ext cx="201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Organizing Tournaments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8" t="43798" r="23684" b="3044"/>
          <a:stretch/>
        </p:blipFill>
        <p:spPr>
          <a:xfrm>
            <a:off x="7055878" y="4632158"/>
            <a:ext cx="1878209" cy="15015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7015" y="6133734"/>
            <a:ext cx="201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425743" y="3164307"/>
            <a:ext cx="649704" cy="128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95074" y="3708828"/>
            <a:ext cx="4511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Manually enters players from registration sheet into database and manually create brackets/initial pairings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" y="4661687"/>
            <a:ext cx="1476877" cy="14768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3817" y="6186873"/>
            <a:ext cx="14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2827421" y="5161547"/>
            <a:ext cx="3970421" cy="5895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Organizing Tournaments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" y="4661687"/>
            <a:ext cx="1476877" cy="147687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0800000">
            <a:off x="2550694" y="1748773"/>
            <a:ext cx="2610853" cy="79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3817" y="6186873"/>
            <a:ext cx="14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7895" y="2618693"/>
            <a:ext cx="19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Pays entry 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Organizing Tournaments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425743" y="3164307"/>
            <a:ext cx="649704" cy="128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75448" y="3320716"/>
            <a:ext cx="283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Manually advance bracket and create new pairings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" y="4661687"/>
            <a:ext cx="1476877" cy="14768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73817" y="6186873"/>
            <a:ext cx="14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" name="U-Turn Arrow 10"/>
          <p:cNvSpPr/>
          <p:nvPr/>
        </p:nvSpPr>
        <p:spPr>
          <a:xfrm rot="10800000">
            <a:off x="7407987" y="3300300"/>
            <a:ext cx="1026149" cy="1497380"/>
          </a:xfrm>
          <a:prstGeom prst="uturnArrow">
            <a:avLst>
              <a:gd name="adj1" fmla="val 26173"/>
              <a:gd name="adj2" fmla="val 25000"/>
              <a:gd name="adj3" fmla="val 25000"/>
              <a:gd name="adj4" fmla="val 44043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0502" y="4797680"/>
            <a:ext cx="18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Players compete 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2550694" y="1748773"/>
            <a:ext cx="2610853" cy="79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34226" y="2441410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Give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Organizing Tournaments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550694" y="1748773"/>
            <a:ext cx="2610853" cy="79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22145" y="2455722"/>
            <a:ext cx="209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prizing to winners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" y="4661687"/>
            <a:ext cx="1476877" cy="14768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73817" y="6186873"/>
            <a:ext cx="14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 rot="10800000">
            <a:off x="1425743" y="3164307"/>
            <a:ext cx="649704" cy="128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01778" y="3708460"/>
            <a:ext cx="216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Determines rankings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145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ONRAMP</vt:lpstr>
      <vt:lpstr>Office Theme</vt:lpstr>
      <vt:lpstr>PowerPoint Presentation</vt:lpstr>
      <vt:lpstr>Inspiration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Yiwen Song</dc:creator>
  <cp:lastModifiedBy>Yiwen Song</cp:lastModifiedBy>
  <cp:revision>54</cp:revision>
  <dcterms:created xsi:type="dcterms:W3CDTF">2014-10-05T04:22:06Z</dcterms:created>
  <dcterms:modified xsi:type="dcterms:W3CDTF">2014-10-05T17:05:42Z</dcterms:modified>
</cp:coreProperties>
</file>