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283D-5C22-4883-AFC9-F945EE36D87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C380-B4F9-4EFF-911C-338171267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283D-5C22-4883-AFC9-F945EE36D87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C380-B4F9-4EFF-911C-338171267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283D-5C22-4883-AFC9-F945EE36D87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C380-B4F9-4EFF-911C-338171267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283D-5C22-4883-AFC9-F945EE36D87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C380-B4F9-4EFF-911C-338171267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6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283D-5C22-4883-AFC9-F945EE36D87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C380-B4F9-4EFF-911C-338171267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1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283D-5C22-4883-AFC9-F945EE36D87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C380-B4F9-4EFF-911C-338171267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8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283D-5C22-4883-AFC9-F945EE36D87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C380-B4F9-4EFF-911C-338171267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1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283D-5C22-4883-AFC9-F945EE36D87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C380-B4F9-4EFF-911C-338171267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5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283D-5C22-4883-AFC9-F945EE36D87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C380-B4F9-4EFF-911C-338171267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86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283D-5C22-4883-AFC9-F945EE36D87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C380-B4F9-4EFF-911C-338171267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6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283D-5C22-4883-AFC9-F945EE36D87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C380-B4F9-4EFF-911C-338171267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1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283D-5C22-4883-AFC9-F945EE36D87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C380-B4F9-4EFF-911C-338171267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5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3381" y="450937"/>
            <a:ext cx="393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作品制作</a:t>
            </a:r>
            <a:r>
              <a:rPr lang="zh-CN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endParaRPr lang="zh-CN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7133" y="1791222"/>
            <a:ext cx="101836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本作品用于给中小学生做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创意作品比赛用。比赛要求如下：</a:t>
            </a:r>
          </a:p>
          <a:p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参赛选手需按照增采写意比赛要求，利用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块亚克力板</a:t>
            </a:r>
            <a:r>
              <a:rPr lang="zh-CN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固定作品，其中包括</a:t>
            </a:r>
            <a:r>
              <a:rPr lang="zh-CN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一块功能底板</a:t>
            </a:r>
            <a:r>
              <a:rPr lang="zh-CN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情景板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情景板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顶板</a:t>
            </a:r>
            <a:r>
              <a:rPr lang="zh-CN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，功能</a:t>
            </a:r>
            <a:r>
              <a:rPr lang="zh-CN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底板完成光电声的设计</a:t>
            </a:r>
            <a:r>
              <a:rPr lang="zh-CN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，情景板用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3D</a:t>
            </a:r>
            <a:r>
              <a:rPr lang="zh-CN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打印笔（同时使用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3-4</a:t>
            </a:r>
            <a:r>
              <a:rPr lang="zh-CN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支笔）创作情景，最红组装成一个可以互动的智能工艺品。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0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具体可以看之前发的图片和小视频。</a:t>
            </a:r>
            <a:endParaRPr lang="zh-CN" altLang="en-US" dirty="0"/>
          </a:p>
        </p:txBody>
      </p:sp>
      <p:pic>
        <p:nvPicPr>
          <p:cNvPr id="4" name="内容占位符 3" descr="C:\Users\Angel\Documents\Tencent Files\836501108\Image\C2C\87F2D94910BDB3A4D794C9501523DDFF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" t="9978" r="9760" b="10656"/>
          <a:stretch/>
        </p:blipFill>
        <p:spPr bwMode="auto">
          <a:xfrm>
            <a:off x="4347448" y="1825625"/>
            <a:ext cx="3497104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35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根据这个描述，结合我手上现在有的一个比较类似的东西，大概拼了一个模样出来。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 descr="C:\Users\Angel\Documents\Tencent Files\836501108\Image\C2C\2C9F93217D001CC0A350644B9FA4BB15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85" y="1690688"/>
            <a:ext cx="6441582" cy="48241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圆角矩形 6"/>
          <p:cNvSpPr/>
          <p:nvPr/>
        </p:nvSpPr>
        <p:spPr>
          <a:xfrm>
            <a:off x="4334006" y="1339959"/>
            <a:ext cx="1277654" cy="701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四个螺丝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39019" y="2277214"/>
            <a:ext cx="2467628" cy="76408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427967" y="1991638"/>
            <a:ext cx="1352811" cy="1024613"/>
          </a:xfrm>
          <a:prstGeom prst="wedgeRoundRectCallout">
            <a:avLst>
              <a:gd name="adj1" fmla="val 98611"/>
              <a:gd name="adj2" fmla="val 6861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简易的发光设备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9513663" y="2659258"/>
            <a:ext cx="1352811" cy="1024613"/>
          </a:xfrm>
          <a:prstGeom prst="wedgeRoundRectCallout">
            <a:avLst>
              <a:gd name="adj1" fmla="val -123611"/>
              <a:gd name="adj2" fmla="val 12362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四块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情景板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245843" y="3061135"/>
            <a:ext cx="2167003" cy="611688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>
            <a:off x="3457184" y="2254685"/>
            <a:ext cx="5085567" cy="3770334"/>
          </a:xfrm>
          <a:custGeom>
            <a:avLst/>
            <a:gdLst>
              <a:gd name="connsiteX0" fmla="*/ 2956142 w 5085567"/>
              <a:gd name="connsiteY0" fmla="*/ 0 h 3770334"/>
              <a:gd name="connsiteX1" fmla="*/ 2956142 w 5085567"/>
              <a:gd name="connsiteY1" fmla="*/ 0 h 3770334"/>
              <a:gd name="connsiteX2" fmla="*/ 2906038 w 5085567"/>
              <a:gd name="connsiteY2" fmla="*/ 325677 h 3770334"/>
              <a:gd name="connsiteX3" fmla="*/ 2918564 w 5085567"/>
              <a:gd name="connsiteY3" fmla="*/ 363255 h 3770334"/>
              <a:gd name="connsiteX4" fmla="*/ 2906038 w 5085567"/>
              <a:gd name="connsiteY4" fmla="*/ 1227551 h 3770334"/>
              <a:gd name="connsiteX5" fmla="*/ 2880986 w 5085567"/>
              <a:gd name="connsiteY5" fmla="*/ 1352811 h 3770334"/>
              <a:gd name="connsiteX6" fmla="*/ 2855934 w 5085567"/>
              <a:gd name="connsiteY6" fmla="*/ 1427967 h 3770334"/>
              <a:gd name="connsiteX7" fmla="*/ 2843408 w 5085567"/>
              <a:gd name="connsiteY7" fmla="*/ 1478071 h 3770334"/>
              <a:gd name="connsiteX8" fmla="*/ 150312 w 5085567"/>
              <a:gd name="connsiteY8" fmla="*/ 1603331 h 3770334"/>
              <a:gd name="connsiteX9" fmla="*/ 0 w 5085567"/>
              <a:gd name="connsiteY9" fmla="*/ 3670126 h 3770334"/>
              <a:gd name="connsiteX10" fmla="*/ 4997884 w 5085567"/>
              <a:gd name="connsiteY10" fmla="*/ 3770334 h 3770334"/>
              <a:gd name="connsiteX11" fmla="*/ 5085567 w 5085567"/>
              <a:gd name="connsiteY11" fmla="*/ 0 h 3770334"/>
              <a:gd name="connsiteX12" fmla="*/ 2906038 w 5085567"/>
              <a:gd name="connsiteY12" fmla="*/ 50104 h 3770334"/>
              <a:gd name="connsiteX13" fmla="*/ 2981194 w 5085567"/>
              <a:gd name="connsiteY13" fmla="*/ 75156 h 377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85567" h="3770334">
                <a:moveTo>
                  <a:pt x="2956142" y="0"/>
                </a:moveTo>
                <a:lnTo>
                  <a:pt x="2956142" y="0"/>
                </a:lnTo>
                <a:cubicBezTo>
                  <a:pt x="2882528" y="191395"/>
                  <a:pt x="2881039" y="125686"/>
                  <a:pt x="2906038" y="325677"/>
                </a:cubicBezTo>
                <a:cubicBezTo>
                  <a:pt x="2907676" y="338779"/>
                  <a:pt x="2914389" y="350729"/>
                  <a:pt x="2918564" y="363255"/>
                </a:cubicBezTo>
                <a:cubicBezTo>
                  <a:pt x="2914389" y="651354"/>
                  <a:pt x="2913719" y="939524"/>
                  <a:pt x="2906038" y="1227551"/>
                </a:cubicBezTo>
                <a:cubicBezTo>
                  <a:pt x="2905377" y="1252325"/>
                  <a:pt x="2889711" y="1323729"/>
                  <a:pt x="2880986" y="1352811"/>
                </a:cubicBezTo>
                <a:cubicBezTo>
                  <a:pt x="2873398" y="1378104"/>
                  <a:pt x="2864285" y="1402915"/>
                  <a:pt x="2855934" y="1427967"/>
                </a:cubicBezTo>
                <a:cubicBezTo>
                  <a:pt x="2842088" y="1469506"/>
                  <a:pt x="2843408" y="1452341"/>
                  <a:pt x="2843408" y="1478071"/>
                </a:cubicBezTo>
                <a:lnTo>
                  <a:pt x="150312" y="1603331"/>
                </a:lnTo>
                <a:lnTo>
                  <a:pt x="0" y="3670126"/>
                </a:lnTo>
                <a:lnTo>
                  <a:pt x="4997884" y="3770334"/>
                </a:lnTo>
                <a:lnTo>
                  <a:pt x="5085567" y="0"/>
                </a:lnTo>
                <a:lnTo>
                  <a:pt x="2906038" y="50104"/>
                </a:lnTo>
                <a:lnTo>
                  <a:pt x="2981194" y="75156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分解设置 顶板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19665" cy="4351338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顶板的尺寸是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13.5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1cm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其中厚度待定，我不清楚一块普通亚克力板的厚度是多少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四周有四个螺丝钉的位置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亚克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力的顶板是全透明的，蓝色只是为了便于描述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22799" y="321780"/>
            <a:ext cx="7369201" cy="5855183"/>
            <a:chOff x="4543051" y="132258"/>
            <a:chExt cx="7369201" cy="5855183"/>
          </a:xfrm>
        </p:grpSpPr>
        <p:sp>
          <p:nvSpPr>
            <p:cNvPr id="4" name="立方体 3"/>
            <p:cNvSpPr/>
            <p:nvPr/>
          </p:nvSpPr>
          <p:spPr>
            <a:xfrm>
              <a:off x="6095999" y="638055"/>
              <a:ext cx="4538597" cy="5349386"/>
            </a:xfrm>
            <a:prstGeom prst="cube">
              <a:avLst>
                <a:gd name="adj" fmla="val 34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6300592" y="2642992"/>
              <a:ext cx="914400" cy="914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7594946" y="132258"/>
              <a:ext cx="1540701" cy="4086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宽度</a:t>
              </a:r>
              <a:r>
                <a:rPr lang="en-US" altLang="zh-CN" dirty="0" smtClean="0"/>
                <a:t>13.5cm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 rot="16200000">
              <a:off x="5054250" y="2923771"/>
              <a:ext cx="1540701" cy="4086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长度</a:t>
              </a:r>
              <a:r>
                <a:rPr lang="en-US" altLang="zh-CN" dirty="0" smtClean="0"/>
                <a:t>19cm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616993" y="2943416"/>
              <a:ext cx="1295259" cy="7150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厚度</a:t>
              </a:r>
              <a:r>
                <a:rPr lang="en-US" altLang="zh-CN" dirty="0" smtClean="0"/>
                <a:t>1cm</a:t>
              </a:r>
            </a:p>
            <a:p>
              <a:pPr algn="ctr"/>
              <a:r>
                <a:rPr lang="zh-CN" altLang="en-US" dirty="0" smtClean="0"/>
                <a:t>（待定）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175332" y="902646"/>
              <a:ext cx="250520" cy="250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098066" y="902646"/>
              <a:ext cx="250520" cy="250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175332" y="5474501"/>
              <a:ext cx="250520" cy="250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098066" y="5474501"/>
              <a:ext cx="250520" cy="250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4543051" y="540881"/>
              <a:ext cx="1114814" cy="612285"/>
            </a:xfrm>
            <a:prstGeom prst="wedgeRoundRectCallout">
              <a:avLst>
                <a:gd name="adj1" fmla="val 91866"/>
                <a:gd name="adj2" fmla="val 27956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螺丝钉位置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30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分解设置 情景板</a:t>
            </a:r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19665" cy="4351338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情景板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的尺寸是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13.5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其中厚度待定，我不清楚一块普通亚克力板的厚度是多少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四周有四个螺丝钉的位置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中间是中空的，这样可以方便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内容的展示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边距暂定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1CM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，同时要兼顾四周螺丝的位置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22799" y="321780"/>
            <a:ext cx="7369201" cy="5855183"/>
            <a:chOff x="4822799" y="321780"/>
            <a:chExt cx="7369201" cy="5855183"/>
          </a:xfrm>
        </p:grpSpPr>
        <p:grpSp>
          <p:nvGrpSpPr>
            <p:cNvPr id="16" name="组合 15"/>
            <p:cNvGrpSpPr/>
            <p:nvPr/>
          </p:nvGrpSpPr>
          <p:grpSpPr>
            <a:xfrm>
              <a:off x="4822799" y="321780"/>
              <a:ext cx="7369201" cy="5855183"/>
              <a:chOff x="4543051" y="132258"/>
              <a:chExt cx="7369201" cy="5855183"/>
            </a:xfrm>
          </p:grpSpPr>
          <p:sp>
            <p:nvSpPr>
              <p:cNvPr id="4" name="立方体 3"/>
              <p:cNvSpPr/>
              <p:nvPr/>
            </p:nvSpPr>
            <p:spPr>
              <a:xfrm>
                <a:off x="6095999" y="638055"/>
                <a:ext cx="4538597" cy="5349386"/>
              </a:xfrm>
              <a:prstGeom prst="cube">
                <a:avLst>
                  <a:gd name="adj" fmla="val 349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6300592" y="2642992"/>
                <a:ext cx="914400" cy="914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7594946" y="132258"/>
                <a:ext cx="1540701" cy="40862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宽度</a:t>
                </a:r>
                <a:r>
                  <a:rPr lang="en-US" altLang="zh-CN" dirty="0" smtClean="0"/>
                  <a:t>13.5cm</a:t>
                </a:r>
                <a:endParaRPr lang="zh-CN" altLang="en-US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 rot="16200000">
                <a:off x="5054250" y="2923771"/>
                <a:ext cx="1540701" cy="40862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长度</a:t>
                </a:r>
                <a:r>
                  <a:rPr lang="en-US" altLang="zh-CN" dirty="0" smtClean="0"/>
                  <a:t>19cm</a:t>
                </a:r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0616993" y="2943416"/>
                <a:ext cx="1295259" cy="71508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厚度</a:t>
                </a:r>
                <a:r>
                  <a:rPr lang="en-US" altLang="zh-CN" dirty="0" smtClean="0"/>
                  <a:t>1cm</a:t>
                </a:r>
              </a:p>
              <a:p>
                <a:pPr algn="ctr"/>
                <a:r>
                  <a:rPr lang="zh-CN" altLang="en-US" dirty="0" smtClean="0"/>
                  <a:t>（待定）</a:t>
                </a:r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75332" y="902646"/>
                <a:ext cx="250520" cy="25052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098066" y="902646"/>
                <a:ext cx="250520" cy="25052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145824" y="5431621"/>
                <a:ext cx="250520" cy="25052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0098066" y="5487647"/>
                <a:ext cx="250520" cy="25052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标注 14"/>
              <p:cNvSpPr/>
              <p:nvPr/>
            </p:nvSpPr>
            <p:spPr>
              <a:xfrm>
                <a:off x="4543051" y="540881"/>
                <a:ext cx="1114814" cy="612285"/>
              </a:xfrm>
              <a:prstGeom prst="wedgeRoundRectCallout">
                <a:avLst>
                  <a:gd name="adj1" fmla="val 91866"/>
                  <a:gd name="adj2" fmla="val 27956"/>
                  <a:gd name="adj3" fmla="val 1666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螺丝钉位置</a:t>
                </a:r>
                <a:endParaRPr lang="zh-CN" altLang="en-US" dirty="0"/>
              </a:p>
            </p:txBody>
          </p:sp>
        </p:grpSp>
        <p:sp>
          <p:nvSpPr>
            <p:cNvPr id="5" name="立方体 4"/>
            <p:cNvSpPr/>
            <p:nvPr/>
          </p:nvSpPr>
          <p:spPr>
            <a:xfrm rot="10800000">
              <a:off x="6580339" y="1307819"/>
              <a:ext cx="3885183" cy="4313323"/>
            </a:xfrm>
            <a:prstGeom prst="cube">
              <a:avLst>
                <a:gd name="adj" fmla="val 368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565" y="1717579"/>
            <a:ext cx="2688958" cy="336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2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分解设置 情景板</a:t>
            </a:r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19665" cy="4351338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情景板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的尺寸是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13.5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其中厚度待定，我不清楚一块普通亚克力板的厚度是多少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四周有四个螺丝钉的位置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中间是中空的，这样可以方便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内容的展示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边距暂定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1CM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，同时要兼顾四周螺丝的位置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22799" y="321780"/>
            <a:ext cx="7369201" cy="5855183"/>
            <a:chOff x="4822799" y="321780"/>
            <a:chExt cx="7369201" cy="5855183"/>
          </a:xfrm>
        </p:grpSpPr>
        <p:grpSp>
          <p:nvGrpSpPr>
            <p:cNvPr id="19" name="组合 18"/>
            <p:cNvGrpSpPr/>
            <p:nvPr/>
          </p:nvGrpSpPr>
          <p:grpSpPr>
            <a:xfrm>
              <a:off x="4822799" y="321780"/>
              <a:ext cx="7369201" cy="5855183"/>
              <a:chOff x="4543051" y="132258"/>
              <a:chExt cx="7369201" cy="5855183"/>
            </a:xfrm>
          </p:grpSpPr>
          <p:sp>
            <p:nvSpPr>
              <p:cNvPr id="21" name="立方体 20"/>
              <p:cNvSpPr/>
              <p:nvPr/>
            </p:nvSpPr>
            <p:spPr>
              <a:xfrm>
                <a:off x="6095999" y="638055"/>
                <a:ext cx="4538597" cy="5349386"/>
              </a:xfrm>
              <a:prstGeom prst="cube">
                <a:avLst>
                  <a:gd name="adj" fmla="val 349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6300592" y="2642992"/>
                <a:ext cx="914400" cy="914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7594946" y="132258"/>
                <a:ext cx="1540701" cy="40862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宽度</a:t>
                </a:r>
                <a:r>
                  <a:rPr lang="en-US" altLang="zh-CN" dirty="0" smtClean="0"/>
                  <a:t>13.5cm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 rot="16200000">
                <a:off x="5054250" y="2923771"/>
                <a:ext cx="1540701" cy="40862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长度</a:t>
                </a:r>
                <a:r>
                  <a:rPr lang="en-US" altLang="zh-CN" dirty="0" smtClean="0"/>
                  <a:t>19cm</a:t>
                </a:r>
                <a:endParaRPr lang="zh-CN" altLang="en-US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616993" y="2943416"/>
                <a:ext cx="1295259" cy="71508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厚度</a:t>
                </a:r>
                <a:r>
                  <a:rPr lang="en-US" altLang="zh-CN" dirty="0" smtClean="0"/>
                  <a:t>1cm</a:t>
                </a:r>
              </a:p>
              <a:p>
                <a:pPr algn="ctr"/>
                <a:r>
                  <a:rPr lang="zh-CN" altLang="en-US" dirty="0" smtClean="0"/>
                  <a:t>（待定）</a:t>
                </a:r>
                <a:endParaRPr lang="zh-CN" altLang="en-US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75332" y="902646"/>
                <a:ext cx="250520" cy="25052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0098066" y="902646"/>
                <a:ext cx="250520" cy="25052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45824" y="5431621"/>
                <a:ext cx="250520" cy="25052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0098066" y="5487647"/>
                <a:ext cx="250520" cy="25052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标注 29"/>
              <p:cNvSpPr/>
              <p:nvPr/>
            </p:nvSpPr>
            <p:spPr>
              <a:xfrm>
                <a:off x="4543051" y="540881"/>
                <a:ext cx="1114814" cy="612285"/>
              </a:xfrm>
              <a:prstGeom prst="wedgeRoundRectCallout">
                <a:avLst>
                  <a:gd name="adj1" fmla="val 91866"/>
                  <a:gd name="adj2" fmla="val 27956"/>
                  <a:gd name="adj3" fmla="val 1666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螺丝钉位置</a:t>
                </a:r>
                <a:endParaRPr lang="zh-CN" altLang="en-US" dirty="0"/>
              </a:p>
            </p:txBody>
          </p:sp>
        </p:grpSp>
        <p:sp>
          <p:nvSpPr>
            <p:cNvPr id="20" name="立方体 19"/>
            <p:cNvSpPr/>
            <p:nvPr/>
          </p:nvSpPr>
          <p:spPr>
            <a:xfrm rot="10800000">
              <a:off x="6580339" y="1307819"/>
              <a:ext cx="3885183" cy="4313323"/>
            </a:xfrm>
            <a:prstGeom prst="cube">
              <a:avLst>
                <a:gd name="adj" fmla="val 368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565" y="1717579"/>
            <a:ext cx="2688958" cy="336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4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分解设置 功能板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19665" cy="4351338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顶板的尺寸是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13.5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1cm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其中厚度待定，我不清楚一块普通亚克力板的厚度是多少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四周有四个螺丝钉的位置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亚克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力的功能板透明板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后期可能会继承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LED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的显示屏在后面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22799" y="321780"/>
            <a:ext cx="7369201" cy="5855183"/>
            <a:chOff x="4543051" y="132258"/>
            <a:chExt cx="7369201" cy="5855183"/>
          </a:xfrm>
        </p:grpSpPr>
        <p:sp>
          <p:nvSpPr>
            <p:cNvPr id="4" name="立方体 3"/>
            <p:cNvSpPr/>
            <p:nvPr/>
          </p:nvSpPr>
          <p:spPr>
            <a:xfrm>
              <a:off x="6095999" y="638055"/>
              <a:ext cx="4538597" cy="5349386"/>
            </a:xfrm>
            <a:prstGeom prst="cube">
              <a:avLst>
                <a:gd name="adj" fmla="val 34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6300592" y="2642992"/>
              <a:ext cx="914400" cy="914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7594946" y="132258"/>
              <a:ext cx="1540701" cy="4086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宽度</a:t>
              </a:r>
              <a:r>
                <a:rPr lang="en-US" altLang="zh-CN" dirty="0" smtClean="0"/>
                <a:t>13.5cm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 rot="16200000">
              <a:off x="5054250" y="2923771"/>
              <a:ext cx="1540701" cy="4086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长度</a:t>
              </a:r>
              <a:r>
                <a:rPr lang="en-US" altLang="zh-CN" dirty="0" smtClean="0"/>
                <a:t>19cm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616993" y="2943416"/>
              <a:ext cx="1295259" cy="7150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厚度</a:t>
              </a:r>
              <a:r>
                <a:rPr lang="en-US" altLang="zh-CN" dirty="0" smtClean="0"/>
                <a:t>1cm</a:t>
              </a:r>
            </a:p>
            <a:p>
              <a:pPr algn="ctr"/>
              <a:r>
                <a:rPr lang="zh-CN" altLang="en-US" dirty="0" smtClean="0"/>
                <a:t>（待定）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175332" y="902646"/>
              <a:ext cx="250520" cy="250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098066" y="902646"/>
              <a:ext cx="250520" cy="250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175332" y="5431621"/>
              <a:ext cx="250520" cy="250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098066" y="5431621"/>
              <a:ext cx="250520" cy="250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4543051" y="540881"/>
              <a:ext cx="1114814" cy="612285"/>
            </a:xfrm>
            <a:prstGeom prst="wedgeRoundRectCallout">
              <a:avLst>
                <a:gd name="adj1" fmla="val 91866"/>
                <a:gd name="adj2" fmla="val 27956"/>
                <a:gd name="adj3" fmla="val 1666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螺丝钉位置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4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LED</a:t>
            </a:r>
            <a:r>
              <a:rPr lang="zh-CN" altLang="en-US" sz="4000" dirty="0" smtClean="0"/>
              <a:t>底座设计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zh-CN" altLang="en-US" dirty="0" smtClean="0"/>
              <a:t>宽度为</a:t>
            </a:r>
            <a:r>
              <a:rPr lang="en-US" altLang="zh-CN" dirty="0" smtClean="0"/>
              <a:t>13.5cm</a:t>
            </a:r>
            <a:r>
              <a:rPr lang="zh-CN" altLang="en-US" dirty="0" smtClean="0"/>
              <a:t>的底座</a:t>
            </a:r>
            <a:endParaRPr lang="en-US" altLang="zh-CN" dirty="0" smtClean="0"/>
          </a:p>
          <a:p>
            <a:r>
              <a:rPr lang="zh-CN" altLang="en-US" dirty="0" smtClean="0"/>
              <a:t>底座装有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通过电池供电</a:t>
            </a:r>
            <a:endParaRPr lang="en-US" altLang="zh-CN" dirty="0" smtClean="0"/>
          </a:p>
          <a:p>
            <a:r>
              <a:rPr lang="zh-CN" altLang="en-US" dirty="0" smtClean="0"/>
              <a:t>后期可以具备音乐播放和智能对话等功能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532043" y="4643560"/>
            <a:ext cx="2545495" cy="1141168"/>
            <a:chOff x="5642918" y="3249599"/>
            <a:chExt cx="2545495" cy="1141168"/>
          </a:xfrm>
        </p:grpSpPr>
        <p:sp>
          <p:nvSpPr>
            <p:cNvPr id="5" name="立方体 4"/>
            <p:cNvSpPr/>
            <p:nvPr/>
          </p:nvSpPr>
          <p:spPr>
            <a:xfrm>
              <a:off x="5642919" y="3739978"/>
              <a:ext cx="2545493" cy="650789"/>
            </a:xfrm>
            <a:prstGeom prst="cube">
              <a:avLst>
                <a:gd name="adj" fmla="val 6562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/>
            <p:cNvSpPr/>
            <p:nvPr/>
          </p:nvSpPr>
          <p:spPr>
            <a:xfrm>
              <a:off x="5929313" y="3249599"/>
              <a:ext cx="2259100" cy="64255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/>
            <p:cNvSpPr/>
            <p:nvPr/>
          </p:nvSpPr>
          <p:spPr>
            <a:xfrm>
              <a:off x="5642918" y="3523254"/>
              <a:ext cx="2280979" cy="64255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011443" y="1983393"/>
            <a:ext cx="2021215" cy="2355308"/>
            <a:chOff x="7846685" y="1983393"/>
            <a:chExt cx="2021215" cy="2355308"/>
          </a:xfrm>
        </p:grpSpPr>
        <p:sp>
          <p:nvSpPr>
            <p:cNvPr id="9" name="立方体 8"/>
            <p:cNvSpPr/>
            <p:nvPr/>
          </p:nvSpPr>
          <p:spPr>
            <a:xfrm>
              <a:off x="7951691" y="1983393"/>
              <a:ext cx="1916209" cy="2237531"/>
            </a:xfrm>
            <a:prstGeom prst="cube">
              <a:avLst>
                <a:gd name="adj" fmla="val 34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7896813" y="2042296"/>
              <a:ext cx="1916209" cy="2237531"/>
            </a:xfrm>
            <a:prstGeom prst="cube">
              <a:avLst>
                <a:gd name="adj" fmla="val 34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846685" y="2101170"/>
              <a:ext cx="1916209" cy="2237531"/>
            </a:xfrm>
            <a:prstGeom prst="cube">
              <a:avLst>
                <a:gd name="adj" fmla="val 34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作品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7908732" y="2241518"/>
              <a:ext cx="114332" cy="11433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508932" y="2241518"/>
              <a:ext cx="114332" cy="11433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08732" y="4030611"/>
              <a:ext cx="114332" cy="11433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508932" y="4030611"/>
              <a:ext cx="114332" cy="11433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标注 15"/>
          <p:cNvSpPr/>
          <p:nvPr/>
        </p:nvSpPr>
        <p:spPr>
          <a:xfrm>
            <a:off x="10430379" y="4261498"/>
            <a:ext cx="1352811" cy="1024613"/>
          </a:xfrm>
          <a:prstGeom prst="wedgeRoundRectCallout">
            <a:avLst>
              <a:gd name="adj1" fmla="val -96251"/>
              <a:gd name="adj2" fmla="val 6780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简易的发光</a:t>
            </a:r>
            <a:r>
              <a:rPr lang="en-US" altLang="zh-CN" dirty="0" smtClean="0"/>
              <a:t>LED</a:t>
            </a:r>
            <a:r>
              <a:rPr lang="zh-CN" altLang="en-US" dirty="0" smtClean="0"/>
              <a:t>底座设备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7374973" y="2449697"/>
            <a:ext cx="329514" cy="15404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10398330" y="2449697"/>
            <a:ext cx="329514" cy="15404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902181" y="5866484"/>
            <a:ext cx="154070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宽度</a:t>
            </a:r>
            <a:r>
              <a:rPr lang="en-US" altLang="zh-CN" dirty="0" smtClean="0"/>
              <a:t>13.5cm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45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11169" y="29673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085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469</Words>
  <Application>Microsoft Office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仿宋</vt:lpstr>
      <vt:lpstr>黑体</vt:lpstr>
      <vt:lpstr>宋体</vt:lpstr>
      <vt:lpstr>Arial</vt:lpstr>
      <vt:lpstr>Office 主题​​</vt:lpstr>
      <vt:lpstr>PowerPoint 演示文稿</vt:lpstr>
      <vt:lpstr>具体可以看之前发的图片和小视频。</vt:lpstr>
      <vt:lpstr>根据这个描述，结合我手上现在有的一个比较类似的东西，大概拼了一个模样出来。</vt:lpstr>
      <vt:lpstr>分解设置 顶板</vt:lpstr>
      <vt:lpstr>分解设置 情景板1</vt:lpstr>
      <vt:lpstr>分解设置 情景板2</vt:lpstr>
      <vt:lpstr>分解设置 功能板</vt:lpstr>
      <vt:lpstr>LED底座设计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</dc:creator>
  <cp:lastModifiedBy>Angel</cp:lastModifiedBy>
  <cp:revision>9</cp:revision>
  <dcterms:created xsi:type="dcterms:W3CDTF">2018-01-13T13:35:51Z</dcterms:created>
  <dcterms:modified xsi:type="dcterms:W3CDTF">2018-01-13T14:50:18Z</dcterms:modified>
</cp:coreProperties>
</file>