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1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6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4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0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0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9715-4676-45D1-AC2E-C54AA0EE22B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7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200840" y="-9640"/>
            <a:ext cx="7994468" cy="6882532"/>
            <a:chOff x="1200840" y="-9640"/>
            <a:chExt cx="7994468" cy="6882532"/>
          </a:xfrm>
        </p:grpSpPr>
        <p:grpSp>
          <p:nvGrpSpPr>
            <p:cNvPr id="52" name="组合 51"/>
            <p:cNvGrpSpPr/>
            <p:nvPr/>
          </p:nvGrpSpPr>
          <p:grpSpPr>
            <a:xfrm>
              <a:off x="1200840" y="-9640"/>
              <a:ext cx="7994468" cy="6882532"/>
              <a:chOff x="1200840" y="-9640"/>
              <a:chExt cx="7994468" cy="688253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00840" y="0"/>
                <a:ext cx="6191478" cy="685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076244" y="6263087"/>
                <a:ext cx="3316073" cy="5949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软件工程学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15989" y="6263089"/>
                <a:ext cx="2856134" cy="5949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北斗时空信息感知理论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606868" y="5132483"/>
                <a:ext cx="1167787" cy="36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空间定位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21497" y="5132483"/>
                <a:ext cx="1167787" cy="36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时间同步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76244" y="5142122"/>
                <a:ext cx="1569900" cy="36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网络坐标系统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41166" y="5142122"/>
                <a:ext cx="1580919" cy="36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软件定义网络</a:t>
                </a:r>
              </a:p>
            </p:txBody>
          </p:sp>
          <p:sp>
            <p:nvSpPr>
              <p:cNvPr id="12" name="下箭头 11"/>
              <p:cNvSpPr/>
              <p:nvPr/>
            </p:nvSpPr>
            <p:spPr>
              <a:xfrm rot="10800000">
                <a:off x="1645645" y="5505681"/>
                <a:ext cx="319489" cy="7574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下箭头 13"/>
              <p:cNvSpPr/>
              <p:nvPr/>
            </p:nvSpPr>
            <p:spPr>
              <a:xfrm rot="10800000">
                <a:off x="3031016" y="5505680"/>
                <a:ext cx="319489" cy="7574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下箭头 14"/>
              <p:cNvSpPr/>
              <p:nvPr/>
            </p:nvSpPr>
            <p:spPr>
              <a:xfrm rot="10800000">
                <a:off x="4695939" y="5505680"/>
                <a:ext cx="319489" cy="7574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下箭头 15"/>
              <p:cNvSpPr/>
              <p:nvPr/>
            </p:nvSpPr>
            <p:spPr>
              <a:xfrm rot="10800000">
                <a:off x="6371880" y="5496041"/>
                <a:ext cx="319489" cy="7574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246285" y="1972018"/>
                <a:ext cx="6100588" cy="1603211"/>
                <a:chOff x="1246285" y="2188342"/>
                <a:chExt cx="6100588" cy="1816546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1246285" y="2188342"/>
                  <a:ext cx="6100588" cy="181654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可编程高精度时空网络坐标系统</a:t>
                  </a:r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>
                  <a:off x="1304110" y="2535089"/>
                  <a:ext cx="5960136" cy="652186"/>
                  <a:chOff x="1251792" y="2920856"/>
                  <a:chExt cx="5960136" cy="652186"/>
                </a:xfrm>
              </p:grpSpPr>
              <p:sp>
                <p:nvSpPr>
                  <p:cNvPr id="18" name="圆角矩形 17"/>
                  <p:cNvSpPr/>
                  <p:nvPr/>
                </p:nvSpPr>
                <p:spPr>
                  <a:xfrm>
                    <a:off x="1251792" y="2925327"/>
                    <a:ext cx="1921066" cy="641733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物理网络层</a:t>
                    </a:r>
                  </a:p>
                </p:txBody>
              </p:sp>
              <p:sp>
                <p:nvSpPr>
                  <p:cNvPr id="19" name="圆角矩形 18"/>
                  <p:cNvSpPr/>
                  <p:nvPr/>
                </p:nvSpPr>
                <p:spPr>
                  <a:xfrm>
                    <a:off x="3317458" y="2920856"/>
                    <a:ext cx="1874935" cy="641733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数据平面层</a:t>
                    </a:r>
                  </a:p>
                </p:txBody>
              </p:sp>
              <p:sp>
                <p:nvSpPr>
                  <p:cNvPr id="20" name="圆角矩形 19"/>
                  <p:cNvSpPr/>
                  <p:nvPr/>
                </p:nvSpPr>
                <p:spPr>
                  <a:xfrm>
                    <a:off x="5336993" y="2931309"/>
                    <a:ext cx="1874935" cy="641733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控制平面层</a:t>
                    </a:r>
                  </a:p>
                </p:txBody>
              </p:sp>
            </p:grpSp>
          </p:grpSp>
          <p:sp>
            <p:nvSpPr>
              <p:cNvPr id="23" name="下箭头 22"/>
              <p:cNvSpPr/>
              <p:nvPr/>
            </p:nvSpPr>
            <p:spPr>
              <a:xfrm rot="10800000">
                <a:off x="1645642" y="4364750"/>
                <a:ext cx="319489" cy="767047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下箭头 23"/>
              <p:cNvSpPr/>
              <p:nvPr/>
            </p:nvSpPr>
            <p:spPr>
              <a:xfrm rot="10800000">
                <a:off x="4678034" y="3581688"/>
                <a:ext cx="319489" cy="1560432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下箭头 24"/>
              <p:cNvSpPr/>
              <p:nvPr/>
            </p:nvSpPr>
            <p:spPr>
              <a:xfrm rot="10800000">
                <a:off x="3031014" y="4364750"/>
                <a:ext cx="319489" cy="761273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下箭头 25"/>
              <p:cNvSpPr/>
              <p:nvPr/>
            </p:nvSpPr>
            <p:spPr>
              <a:xfrm rot="10800000">
                <a:off x="6371877" y="3581688"/>
                <a:ext cx="319489" cy="1560432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64017" y="4623651"/>
                <a:ext cx="91922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时间戳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750763" y="4637711"/>
                <a:ext cx="869566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空间戳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443210" y="4021157"/>
                <a:ext cx="2038120" cy="3435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时空戳</a:t>
                </a:r>
              </a:p>
            </p:txBody>
          </p:sp>
          <p:sp>
            <p:nvSpPr>
              <p:cNvPr id="31" name="下箭头 30"/>
              <p:cNvSpPr/>
              <p:nvPr/>
            </p:nvSpPr>
            <p:spPr>
              <a:xfrm rot="10800000">
                <a:off x="2287377" y="3581687"/>
                <a:ext cx="319489" cy="439469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166911" y="4573665"/>
                <a:ext cx="1204967" cy="4533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OpenFlow</a:t>
                </a:r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166912" y="4021157"/>
                <a:ext cx="1204966" cy="4533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Mininet</a:t>
                </a:r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691369" y="4021157"/>
                <a:ext cx="645866" cy="4737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RYU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676222" y="4581639"/>
                <a:ext cx="693365" cy="4533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OVS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215989" y="-9640"/>
                <a:ext cx="6176329" cy="68284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实验及数据分析</a:t>
                </a: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965131" y="916483"/>
                <a:ext cx="1978908" cy="68565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随机延迟污染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现象及抑制</a:t>
                </a: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274545" y="916484"/>
                <a:ext cx="1951708" cy="6856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三角不等式违例现象及抑制</a:t>
                </a:r>
              </a:p>
            </p:txBody>
          </p:sp>
          <p:sp>
            <p:nvSpPr>
              <p:cNvPr id="39" name="下箭头 38"/>
              <p:cNvSpPr/>
              <p:nvPr/>
            </p:nvSpPr>
            <p:spPr>
              <a:xfrm rot="10800000">
                <a:off x="2757993" y="1593711"/>
                <a:ext cx="319489" cy="37830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下箭头 39"/>
              <p:cNvSpPr/>
              <p:nvPr/>
            </p:nvSpPr>
            <p:spPr>
              <a:xfrm rot="10800000">
                <a:off x="5034175" y="1586346"/>
                <a:ext cx="319489" cy="37830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469376" y="1643355"/>
                <a:ext cx="1333978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网络性能优化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右大括号 43"/>
              <p:cNvSpPr/>
              <p:nvPr/>
            </p:nvSpPr>
            <p:spPr>
              <a:xfrm>
                <a:off x="7484581" y="5717754"/>
                <a:ext cx="462709" cy="1155138"/>
              </a:xfrm>
              <a:prstGeom prst="rightBr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右大括号 44"/>
              <p:cNvSpPr/>
              <p:nvPr/>
            </p:nvSpPr>
            <p:spPr>
              <a:xfrm>
                <a:off x="7479070" y="4021157"/>
                <a:ext cx="462709" cy="1474884"/>
              </a:xfrm>
              <a:prstGeom prst="rightBr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右大括号 45"/>
              <p:cNvSpPr/>
              <p:nvPr/>
            </p:nvSpPr>
            <p:spPr>
              <a:xfrm>
                <a:off x="7479069" y="1984993"/>
                <a:ext cx="462709" cy="1590236"/>
              </a:xfrm>
              <a:prstGeom prst="rightBr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右大括号 46"/>
              <p:cNvSpPr/>
              <p:nvPr/>
            </p:nvSpPr>
            <p:spPr>
              <a:xfrm>
                <a:off x="7488702" y="289883"/>
                <a:ext cx="462709" cy="1353472"/>
              </a:xfrm>
              <a:prstGeom prst="rightBr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951411" y="5983535"/>
                <a:ext cx="1211855" cy="53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951411" y="4453157"/>
                <a:ext cx="1211855" cy="53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方法支撑</a:t>
                </a: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983452" y="2503710"/>
                <a:ext cx="1211855" cy="53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系统构建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983453" y="668148"/>
                <a:ext cx="1211855" cy="53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性能优化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" name="下箭头 52"/>
            <p:cNvSpPr/>
            <p:nvPr/>
          </p:nvSpPr>
          <p:spPr>
            <a:xfrm rot="10800000">
              <a:off x="3943569" y="692122"/>
              <a:ext cx="319489" cy="37830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29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67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</dc:creator>
  <cp:lastModifiedBy>Angel</cp:lastModifiedBy>
  <cp:revision>7</cp:revision>
  <dcterms:created xsi:type="dcterms:W3CDTF">2018-05-02T20:59:49Z</dcterms:created>
  <dcterms:modified xsi:type="dcterms:W3CDTF">2018-05-02T21:58:16Z</dcterms:modified>
</cp:coreProperties>
</file>