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91D4-806F-49B6-8402-CA45AE3FD737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A7929-4A57-474E-A421-A77722790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5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A7929-4A57-474E-A421-A777227905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2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9715-4676-45D1-AC2E-C54AA0EE22B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6E-688D-4248-B1E8-7B82394F4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1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9715-4676-45D1-AC2E-C54AA0EE22B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6E-688D-4248-B1E8-7B82394F4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2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9715-4676-45D1-AC2E-C54AA0EE22B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6E-688D-4248-B1E8-7B82394F4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56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9715-4676-45D1-AC2E-C54AA0EE22B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6E-688D-4248-B1E8-7B82394F4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61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9715-4676-45D1-AC2E-C54AA0EE22B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6E-688D-4248-B1E8-7B82394F4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28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9715-4676-45D1-AC2E-C54AA0EE22B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6E-688D-4248-B1E8-7B82394F4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14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9715-4676-45D1-AC2E-C54AA0EE22B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6E-688D-4248-B1E8-7B82394F4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0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9715-4676-45D1-AC2E-C54AA0EE22B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6E-688D-4248-B1E8-7B82394F4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63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9715-4676-45D1-AC2E-C54AA0EE22B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6E-688D-4248-B1E8-7B82394F4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9715-4676-45D1-AC2E-C54AA0EE22B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6E-688D-4248-B1E8-7B82394F4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60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9715-4676-45D1-AC2E-C54AA0EE22B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DC6E-688D-4248-B1E8-7B82394F4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0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89715-4676-45D1-AC2E-C54AA0EE22B0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7DC6E-688D-4248-B1E8-7B82394F4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57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00840" y="-330925"/>
            <a:ext cx="7994468" cy="7203817"/>
            <a:chOff x="1200840" y="-330925"/>
            <a:chExt cx="7994468" cy="7203817"/>
          </a:xfrm>
        </p:grpSpPr>
        <p:sp>
          <p:nvSpPr>
            <p:cNvPr id="4" name="立方体 3"/>
            <p:cNvSpPr/>
            <p:nvPr/>
          </p:nvSpPr>
          <p:spPr>
            <a:xfrm>
              <a:off x="1200840" y="-330925"/>
              <a:ext cx="6750572" cy="7188926"/>
            </a:xfrm>
            <a:prstGeom prst="cube">
              <a:avLst>
                <a:gd name="adj" fmla="val 29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立方体 4"/>
            <p:cNvSpPr/>
            <p:nvPr/>
          </p:nvSpPr>
          <p:spPr>
            <a:xfrm>
              <a:off x="4076244" y="6245669"/>
              <a:ext cx="3316073" cy="594911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软件工程学</a:t>
              </a:r>
            </a:p>
          </p:txBody>
        </p:sp>
        <p:sp>
          <p:nvSpPr>
            <p:cNvPr id="6" name="立方体 5"/>
            <p:cNvSpPr/>
            <p:nvPr/>
          </p:nvSpPr>
          <p:spPr>
            <a:xfrm>
              <a:off x="1215989" y="6254380"/>
              <a:ext cx="2856134" cy="594911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北斗时空信息感知理论</a:t>
              </a:r>
            </a:p>
          </p:txBody>
        </p:sp>
        <p:sp>
          <p:nvSpPr>
            <p:cNvPr id="8" name="立方体 7"/>
            <p:cNvSpPr/>
            <p:nvPr/>
          </p:nvSpPr>
          <p:spPr>
            <a:xfrm>
              <a:off x="2606868" y="5132483"/>
              <a:ext cx="1167787" cy="363558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空间定位</a:t>
              </a:r>
            </a:p>
          </p:txBody>
        </p:sp>
        <p:sp>
          <p:nvSpPr>
            <p:cNvPr id="9" name="立方体 8"/>
            <p:cNvSpPr/>
            <p:nvPr/>
          </p:nvSpPr>
          <p:spPr>
            <a:xfrm>
              <a:off x="1221497" y="5132483"/>
              <a:ext cx="1167787" cy="363558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时间同步</a:t>
              </a:r>
            </a:p>
          </p:txBody>
        </p:sp>
        <p:sp>
          <p:nvSpPr>
            <p:cNvPr id="10" name="立方体 9"/>
            <p:cNvSpPr/>
            <p:nvPr/>
          </p:nvSpPr>
          <p:spPr>
            <a:xfrm>
              <a:off x="4076244" y="5142122"/>
              <a:ext cx="1569900" cy="363558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网络坐标系统</a:t>
              </a:r>
            </a:p>
          </p:txBody>
        </p:sp>
        <p:sp>
          <p:nvSpPr>
            <p:cNvPr id="11" name="立方体 10"/>
            <p:cNvSpPr/>
            <p:nvPr/>
          </p:nvSpPr>
          <p:spPr>
            <a:xfrm>
              <a:off x="5741166" y="5142122"/>
              <a:ext cx="1580919" cy="363558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软件定义网络</a:t>
              </a:r>
            </a:p>
          </p:txBody>
        </p:sp>
        <p:sp>
          <p:nvSpPr>
            <p:cNvPr id="12" name="下箭头 11"/>
            <p:cNvSpPr/>
            <p:nvPr/>
          </p:nvSpPr>
          <p:spPr>
            <a:xfrm rot="10800000">
              <a:off x="1645645" y="5505681"/>
              <a:ext cx="319489" cy="757406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 rot="10800000">
              <a:off x="3031016" y="5505680"/>
              <a:ext cx="319489" cy="757406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下箭头 14"/>
            <p:cNvSpPr/>
            <p:nvPr/>
          </p:nvSpPr>
          <p:spPr>
            <a:xfrm rot="10800000">
              <a:off x="4695939" y="5505680"/>
              <a:ext cx="319489" cy="757406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下箭头 15"/>
            <p:cNvSpPr/>
            <p:nvPr/>
          </p:nvSpPr>
          <p:spPr>
            <a:xfrm rot="10800000">
              <a:off x="6371880" y="5496041"/>
              <a:ext cx="319489" cy="757406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242545" y="1972018"/>
              <a:ext cx="6104328" cy="1603211"/>
              <a:chOff x="1242545" y="2188342"/>
              <a:chExt cx="6104328" cy="1816546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1246285" y="2188342"/>
                <a:ext cx="6100588" cy="1816546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可编程高精度时空网络坐标系统</a:t>
                </a: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1242545" y="2748501"/>
                <a:ext cx="5666565" cy="645683"/>
                <a:chOff x="1190227" y="3134268"/>
                <a:chExt cx="5666565" cy="645683"/>
              </a:xfrm>
            </p:grpSpPr>
            <p:sp>
              <p:nvSpPr>
                <p:cNvPr id="18" name="圆角矩形 17"/>
                <p:cNvSpPr/>
                <p:nvPr/>
              </p:nvSpPr>
              <p:spPr>
                <a:xfrm>
                  <a:off x="1190227" y="3134268"/>
                  <a:ext cx="1921066" cy="641733"/>
                </a:xfrm>
                <a:prstGeom prst="cub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物理网络层</a:t>
                  </a:r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>
                  <a:off x="3105310" y="3137199"/>
                  <a:ext cx="1874935" cy="641733"/>
                </a:xfrm>
                <a:prstGeom prst="cub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数据平面层</a:t>
                  </a:r>
                </a:p>
              </p:txBody>
            </p:sp>
            <p:sp>
              <p:nvSpPr>
                <p:cNvPr id="20" name="圆角矩形 19"/>
                <p:cNvSpPr/>
                <p:nvPr/>
              </p:nvSpPr>
              <p:spPr>
                <a:xfrm>
                  <a:off x="4981857" y="3138218"/>
                  <a:ext cx="1874935" cy="641733"/>
                </a:xfrm>
                <a:prstGeom prst="cub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控制平面层</a:t>
                  </a:r>
                </a:p>
              </p:txBody>
            </p:sp>
          </p:grpSp>
        </p:grpSp>
        <p:sp>
          <p:nvSpPr>
            <p:cNvPr id="23" name="下箭头 22"/>
            <p:cNvSpPr/>
            <p:nvPr/>
          </p:nvSpPr>
          <p:spPr>
            <a:xfrm rot="10800000">
              <a:off x="1645642" y="4364750"/>
              <a:ext cx="319489" cy="76704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下箭头 23"/>
            <p:cNvSpPr/>
            <p:nvPr/>
          </p:nvSpPr>
          <p:spPr>
            <a:xfrm rot="10800000">
              <a:off x="4678034" y="3581688"/>
              <a:ext cx="319489" cy="156043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下箭头 24"/>
            <p:cNvSpPr/>
            <p:nvPr/>
          </p:nvSpPr>
          <p:spPr>
            <a:xfrm rot="10800000">
              <a:off x="3031014" y="4364750"/>
              <a:ext cx="319489" cy="761273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下箭头 25"/>
            <p:cNvSpPr/>
            <p:nvPr/>
          </p:nvSpPr>
          <p:spPr>
            <a:xfrm rot="10800000">
              <a:off x="6371877" y="3581688"/>
              <a:ext cx="319489" cy="156043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215990" y="4623651"/>
              <a:ext cx="1166402" cy="449878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时间戳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606866" y="4637711"/>
              <a:ext cx="1167789" cy="449878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空间戳</a:t>
              </a:r>
            </a:p>
          </p:txBody>
        </p:sp>
        <p:sp>
          <p:nvSpPr>
            <p:cNvPr id="29" name="立方体 28"/>
            <p:cNvSpPr/>
            <p:nvPr/>
          </p:nvSpPr>
          <p:spPr>
            <a:xfrm>
              <a:off x="1215989" y="4021157"/>
              <a:ext cx="2558666" cy="343593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时空戳</a:t>
              </a:r>
            </a:p>
          </p:txBody>
        </p:sp>
        <p:sp>
          <p:nvSpPr>
            <p:cNvPr id="31" name="下箭头 30"/>
            <p:cNvSpPr/>
            <p:nvPr/>
          </p:nvSpPr>
          <p:spPr>
            <a:xfrm rot="10800000">
              <a:off x="2287377" y="3581687"/>
              <a:ext cx="319489" cy="439469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立方体 31"/>
            <p:cNvSpPr/>
            <p:nvPr/>
          </p:nvSpPr>
          <p:spPr>
            <a:xfrm>
              <a:off x="5102185" y="4573665"/>
              <a:ext cx="1269693" cy="453357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OpenFlow</a:t>
              </a:r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立方体 32"/>
            <p:cNvSpPr/>
            <p:nvPr/>
          </p:nvSpPr>
          <p:spPr>
            <a:xfrm>
              <a:off x="5149008" y="4021157"/>
              <a:ext cx="1222870" cy="453357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Mininet</a:t>
              </a:r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立方体 33"/>
            <p:cNvSpPr/>
            <p:nvPr/>
          </p:nvSpPr>
          <p:spPr>
            <a:xfrm>
              <a:off x="6627224" y="4027474"/>
              <a:ext cx="737273" cy="473725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RYU</a:t>
              </a:r>
              <a:endPara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立方体 34"/>
            <p:cNvSpPr/>
            <p:nvPr/>
          </p:nvSpPr>
          <p:spPr>
            <a:xfrm>
              <a:off x="6627224" y="4581639"/>
              <a:ext cx="742364" cy="453357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OVS</a:t>
              </a:r>
              <a:endPara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立方体 35"/>
            <p:cNvSpPr/>
            <p:nvPr/>
          </p:nvSpPr>
          <p:spPr>
            <a:xfrm>
              <a:off x="1215989" y="-9640"/>
              <a:ext cx="6176329" cy="682843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实验及数据分析</a:t>
              </a:r>
            </a:p>
          </p:txBody>
        </p:sp>
        <p:sp>
          <p:nvSpPr>
            <p:cNvPr id="37" name="立方体 36"/>
            <p:cNvSpPr/>
            <p:nvPr/>
          </p:nvSpPr>
          <p:spPr>
            <a:xfrm>
              <a:off x="1965131" y="916483"/>
              <a:ext cx="1978908" cy="685655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随机延迟污染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现象及抑制</a:t>
              </a:r>
            </a:p>
          </p:txBody>
        </p:sp>
        <p:sp>
          <p:nvSpPr>
            <p:cNvPr id="38" name="立方体 37"/>
            <p:cNvSpPr/>
            <p:nvPr/>
          </p:nvSpPr>
          <p:spPr>
            <a:xfrm>
              <a:off x="4274545" y="916484"/>
              <a:ext cx="1951708" cy="685656"/>
            </a:xfrm>
            <a:prstGeom prst="cub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三角不等式违例现象及抑制</a:t>
              </a:r>
            </a:p>
          </p:txBody>
        </p:sp>
        <p:sp>
          <p:nvSpPr>
            <p:cNvPr id="39" name="下箭头 38"/>
            <p:cNvSpPr/>
            <p:nvPr/>
          </p:nvSpPr>
          <p:spPr>
            <a:xfrm rot="10800000">
              <a:off x="2757992" y="1593711"/>
              <a:ext cx="319489" cy="59972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下箭头 39"/>
            <p:cNvSpPr/>
            <p:nvPr/>
          </p:nvSpPr>
          <p:spPr>
            <a:xfrm rot="10800000">
              <a:off x="5034174" y="1586345"/>
              <a:ext cx="319489" cy="607085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350503" y="1643355"/>
              <a:ext cx="1452851" cy="408980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网络性能优化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右大括号 43"/>
            <p:cNvSpPr/>
            <p:nvPr/>
          </p:nvSpPr>
          <p:spPr>
            <a:xfrm>
              <a:off x="7484581" y="5717754"/>
              <a:ext cx="462709" cy="1155138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右大括号 44"/>
            <p:cNvSpPr/>
            <p:nvPr/>
          </p:nvSpPr>
          <p:spPr>
            <a:xfrm>
              <a:off x="7479070" y="4021157"/>
              <a:ext cx="462709" cy="1474884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右大括号 45"/>
            <p:cNvSpPr/>
            <p:nvPr/>
          </p:nvSpPr>
          <p:spPr>
            <a:xfrm>
              <a:off x="7479069" y="1984993"/>
              <a:ext cx="462709" cy="1590236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右大括号 46"/>
            <p:cNvSpPr/>
            <p:nvPr/>
          </p:nvSpPr>
          <p:spPr>
            <a:xfrm>
              <a:off x="7488702" y="289883"/>
              <a:ext cx="462709" cy="1353472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951411" y="5983535"/>
              <a:ext cx="1211855" cy="53982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</a:t>
              </a:r>
              <a:r>
                <a:rPr lang="zh-CN" altLang="en-US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7951411" y="4453157"/>
              <a:ext cx="1211855" cy="53982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方法支撑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7983452" y="2503710"/>
              <a:ext cx="1211855" cy="53982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系统构建</a:t>
              </a: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983453" y="668148"/>
              <a:ext cx="1211855" cy="53982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性能优化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下箭头 52"/>
            <p:cNvSpPr/>
            <p:nvPr/>
          </p:nvSpPr>
          <p:spPr>
            <a:xfrm rot="10800000">
              <a:off x="3943568" y="692122"/>
              <a:ext cx="319489" cy="89422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030538" y="-402628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网络空间中精准时空体系的构建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29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77</Words>
  <Application>Microsoft Office PowerPoint</Application>
  <PresentationFormat>宽屏</PresentationFormat>
  <Paragraphs>31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</dc:creator>
  <cp:lastModifiedBy>ZHAO YUQI</cp:lastModifiedBy>
  <cp:revision>10</cp:revision>
  <dcterms:created xsi:type="dcterms:W3CDTF">2018-05-02T20:59:49Z</dcterms:created>
  <dcterms:modified xsi:type="dcterms:W3CDTF">2018-05-22T10:04:30Z</dcterms:modified>
</cp:coreProperties>
</file>