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3" r:id="rId5"/>
    <p:sldId id="264" r:id="rId6"/>
    <p:sldId id="266" r:id="rId7"/>
    <p:sldId id="268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RDANA" initials="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4" d="100"/>
          <a:sy n="64" d="100"/>
        </p:scale>
        <p:origin x="-156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RDANA\Desktop\exemplo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RDANA\Desktop\exemplo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RDANA\Desktop\exemplo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RDANA\Desktop\exemplo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RDANA\Desktop\exempl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>
        <c:manualLayout>
          <c:layoutTarget val="inner"/>
          <c:xMode val="edge"/>
          <c:yMode val="edge"/>
          <c:x val="5.1054268823931909E-2"/>
          <c:y val="9.0469598985125702E-2"/>
          <c:w val="0.81544119366854029"/>
          <c:h val="0.72062245021871019"/>
        </c:manualLayout>
      </c:layout>
      <c:pieChart>
        <c:varyColors val="1"/>
        <c:ser>
          <c:idx val="1"/>
          <c:order val="1"/>
          <c:cat>
            <c:strRef>
              <c:f>Plan1!$A$14:$A$15</c:f>
              <c:strCache>
                <c:ptCount val="2"/>
                <c:pt idx="0">
                  <c:v>Sim</c:v>
                </c:pt>
                <c:pt idx="1">
                  <c:v>Não </c:v>
                </c:pt>
              </c:strCache>
            </c:strRef>
          </c:cat>
          <c:val>
            <c:numRef>
              <c:f>Plan1!$B$14:$B$15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val>
        </c:ser>
        <c:ser>
          <c:idx val="0"/>
          <c:order val="0"/>
          <c:cat>
            <c:strRef>
              <c:f>Plan1!$A$14:$A$15</c:f>
              <c:strCache>
                <c:ptCount val="2"/>
                <c:pt idx="0">
                  <c:v>Sim</c:v>
                </c:pt>
                <c:pt idx="1">
                  <c:v>Não </c:v>
                </c:pt>
              </c:strCache>
            </c:strRef>
          </c:cat>
          <c:val>
            <c:numRef>
              <c:f>Plan1!$B$14:$B$15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75974562767879739"/>
          <c:y val="0.74501993318571891"/>
          <c:w val="0.24025437232120422"/>
          <c:h val="0.25498006681428192"/>
        </c:manualLayout>
      </c:layout>
    </c:legend>
    <c:plotVisOnly val="1"/>
  </c:chart>
  <c:spPr>
    <a:solidFill>
      <a:schemeClr val="accent1">
        <a:lumMod val="40000"/>
        <a:lumOff val="60000"/>
      </a:schemeClr>
    </a:solidFill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1366021059388463"/>
          <c:y val="0.13361385771951265"/>
          <c:w val="0.77493299355627165"/>
          <c:h val="0.65951744132448664"/>
        </c:manualLayout>
      </c:layout>
      <c:pieChart>
        <c:varyColors val="1"/>
        <c:ser>
          <c:idx val="0"/>
          <c:order val="0"/>
          <c:cat>
            <c:strRef>
              <c:f>Plan1!$D$14:$D$16</c:f>
              <c:strCache>
                <c:ptCount val="3"/>
                <c:pt idx="0">
                  <c:v>Casada</c:v>
                </c:pt>
                <c:pt idx="1">
                  <c:v>Solteira</c:v>
                </c:pt>
                <c:pt idx="2">
                  <c:v>Estavel</c:v>
                </c:pt>
              </c:strCache>
            </c:strRef>
          </c:cat>
          <c:val>
            <c:numRef>
              <c:f>Plan1!$E$14:$E$16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955668120208871"/>
          <c:y val="0.74344812751301914"/>
          <c:w val="0.26915932951894234"/>
          <c:h val="0.24484838564036646"/>
        </c:manualLayout>
      </c:layout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5.3890617091928134E-2"/>
          <c:y val="0.2301688701255416"/>
          <c:w val="0.78294579923218455"/>
          <c:h val="0.59970316536933199"/>
        </c:manualLayout>
      </c:layout>
      <c:pieChart>
        <c:varyColors val="1"/>
        <c:ser>
          <c:idx val="0"/>
          <c:order val="0"/>
          <c:cat>
            <c:strRef>
              <c:f>Plan1!$M$15:$M$16</c:f>
              <c:strCache>
                <c:ptCount val="2"/>
                <c:pt idx="0">
                  <c:v>sim</c:v>
                </c:pt>
                <c:pt idx="1">
                  <c:v>nao</c:v>
                </c:pt>
              </c:strCache>
            </c:strRef>
          </c:cat>
          <c:val>
            <c:numRef>
              <c:f>Plan1!$N$15:$N$16</c:f>
              <c:numCache>
                <c:formatCode>General</c:formatCode>
                <c:ptCount val="2"/>
                <c:pt idx="0">
                  <c:v>0</c:v>
                </c:pt>
                <c:pt idx="1">
                  <c:v>30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74375262316532764"/>
          <c:y val="0.80739699135084286"/>
          <c:w val="0.25134822982631561"/>
          <c:h val="0.18074410171919453"/>
        </c:manualLayout>
      </c:layout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/>
      <c:pieChart>
        <c:varyColors val="1"/>
        <c:ser>
          <c:idx val="0"/>
          <c:order val="0"/>
          <c:cat>
            <c:strRef>
              <c:f>Plan1!$J$14:$J$17</c:f>
              <c:strCache>
                <c:ptCount val="4"/>
                <c:pt idx="0">
                  <c:v>Nenhuma</c:v>
                </c:pt>
                <c:pt idx="1">
                  <c:v>Duas</c:v>
                </c:pt>
                <c:pt idx="2">
                  <c:v>Três</c:v>
                </c:pt>
                <c:pt idx="3">
                  <c:v>Mais de Tres</c:v>
                </c:pt>
              </c:strCache>
            </c:strRef>
          </c:cat>
          <c:val>
            <c:numRef>
              <c:f>Plan1!$K$14:$K$17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74434078887656552"/>
          <c:y val="0.59152834028542256"/>
          <c:w val="0.25565921112343443"/>
          <c:h val="0.37811834038642195"/>
        </c:manualLayout>
      </c:layout>
    </c:legend>
    <c:plotVisOnly val="1"/>
  </c:chart>
  <c:spPr>
    <a:solidFill>
      <a:schemeClr val="accent1">
        <a:lumMod val="40000"/>
        <a:lumOff val="60000"/>
      </a:schemeClr>
    </a:solidFill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/>
      <c:pieChart>
        <c:varyColors val="1"/>
        <c:ser>
          <c:idx val="1"/>
          <c:order val="1"/>
          <c:cat>
            <c:strRef>
              <c:f>Plan1!$A$14:$A$15</c:f>
              <c:strCache>
                <c:ptCount val="2"/>
                <c:pt idx="0">
                  <c:v>Sim</c:v>
                </c:pt>
                <c:pt idx="1">
                  <c:v>Não </c:v>
                </c:pt>
              </c:strCache>
            </c:strRef>
          </c:cat>
          <c:val>
            <c:numRef>
              <c:f>Plan1!$B$14:$B$15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val>
        </c:ser>
        <c:ser>
          <c:idx val="0"/>
          <c:order val="0"/>
          <c:cat>
            <c:strRef>
              <c:f>Plan1!$A$14:$A$15</c:f>
              <c:strCache>
                <c:ptCount val="2"/>
                <c:pt idx="0">
                  <c:v>Sim</c:v>
                </c:pt>
                <c:pt idx="1">
                  <c:v>Não </c:v>
                </c:pt>
              </c:strCache>
            </c:strRef>
          </c:cat>
          <c:val>
            <c:numRef>
              <c:f>Plan1!$B$14:$B$15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83697024735346903"/>
          <c:y val="0.63595301279655825"/>
          <c:w val="0.16302975264653133"/>
          <c:h val="0.34939489046671585"/>
        </c:manualLayout>
      </c:layout>
    </c:legend>
    <c:plotVisOnly val="1"/>
  </c:chart>
  <c:externalData r:id="rId1"/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8-17T16:59:00.982" idx="1">
    <p:pos x="10" y="10"/>
    <p:text>inserir botão de saída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8-17T17:12:55.624" idx="2">
    <p:pos x="29" y="76"/>
    <p:text>uma tela antes dessa , onde esteja localizada as opções sem o seu resultado ex:
Consultas - Exames - Perfil.. sem nenhum resultado.</p:text>
  </p:cm>
  <p:cm authorId="0" dt="2011-08-17T17:21:00.848" idx="4">
    <p:pos x="29" y="293"/>
    <p:text>adicionar botão VOLTAR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8-17T17:22:28.504" idx="5">
    <p:pos x="10" y="10"/>
    <p:text>adicionar botão VOLTAR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8-17T17:38:19.578" idx="7">
    <p:pos x="10" y="10"/>
    <p:text>adicionar botão voltar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8-17T17:38:08.536" idx="6">
    <p:pos x="10" y="10"/>
    <p:text>Adicionar botão voltar
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629F9-0FC8-4909-B8BE-2D1DC2E1749E}" type="datetimeFigureOut">
              <a:rPr lang="pt-BR" smtClean="0"/>
              <a:pPr/>
              <a:t>17/08/2011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9C5DC-3BA9-4D6D-9EE3-9ADB04E619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50016-7DD7-4E59-B3A1-0FBF4781378E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50016-7DD7-4E59-B3A1-0FBF4781378E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50016-7DD7-4E59-B3A1-0FBF4781378E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50016-7DD7-4E59-B3A1-0FBF4781378E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35D-49B9-45C7-BB5A-F7A76EC196ED}" type="datetimeFigureOut">
              <a:rPr lang="pt-BR" smtClean="0"/>
              <a:pPr/>
              <a:t>17/08/2011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30B6-3516-452F-BC09-F74106F3E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35D-49B9-45C7-BB5A-F7A76EC196ED}" type="datetimeFigureOut">
              <a:rPr lang="pt-BR" smtClean="0"/>
              <a:pPr/>
              <a:t>17/08/2011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30B6-3516-452F-BC09-F74106F3E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35D-49B9-45C7-BB5A-F7A76EC196ED}" type="datetimeFigureOut">
              <a:rPr lang="pt-BR" smtClean="0"/>
              <a:pPr/>
              <a:t>17/08/2011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30B6-3516-452F-BC09-F74106F3E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35D-49B9-45C7-BB5A-F7A76EC196ED}" type="datetimeFigureOut">
              <a:rPr lang="pt-BR" smtClean="0"/>
              <a:pPr/>
              <a:t>17/08/2011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30B6-3516-452F-BC09-F74106F3E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35D-49B9-45C7-BB5A-F7A76EC196ED}" type="datetimeFigureOut">
              <a:rPr lang="pt-BR" smtClean="0"/>
              <a:pPr/>
              <a:t>17/08/2011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30B6-3516-452F-BC09-F74106F3E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35D-49B9-45C7-BB5A-F7A76EC196ED}" type="datetimeFigureOut">
              <a:rPr lang="pt-BR" smtClean="0"/>
              <a:pPr/>
              <a:t>17/08/2011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30B6-3516-452F-BC09-F74106F3E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35D-49B9-45C7-BB5A-F7A76EC196ED}" type="datetimeFigureOut">
              <a:rPr lang="pt-BR" smtClean="0"/>
              <a:pPr/>
              <a:t>17/08/2011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30B6-3516-452F-BC09-F74106F3E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35D-49B9-45C7-BB5A-F7A76EC196ED}" type="datetimeFigureOut">
              <a:rPr lang="pt-BR" smtClean="0"/>
              <a:pPr/>
              <a:t>17/08/2011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30B6-3516-452F-BC09-F74106F3E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35D-49B9-45C7-BB5A-F7A76EC196ED}" type="datetimeFigureOut">
              <a:rPr lang="pt-BR" smtClean="0"/>
              <a:pPr/>
              <a:t>17/08/2011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30B6-3516-452F-BC09-F74106F3E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35D-49B9-45C7-BB5A-F7A76EC196ED}" type="datetimeFigureOut">
              <a:rPr lang="pt-BR" smtClean="0"/>
              <a:pPr/>
              <a:t>17/08/2011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30B6-3516-452F-BC09-F74106F3E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35D-49B9-45C7-BB5A-F7A76EC196ED}" type="datetimeFigureOut">
              <a:rPr lang="pt-BR" smtClean="0"/>
              <a:pPr/>
              <a:t>17/08/2011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30B6-3516-452F-BC09-F74106F3E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6B35D-49B9-45C7-BB5A-F7A76EC196ED}" type="datetimeFigureOut">
              <a:rPr lang="pt-BR" smtClean="0"/>
              <a:pPr/>
              <a:t>17/08/2011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E30B6-3516-452F-BC09-F74106F3E5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7504" y="116632"/>
            <a:ext cx="8928992" cy="6669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	</a:t>
            </a:r>
            <a:r>
              <a:rPr lang="pt-BR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Nome:</a:t>
            </a:r>
          </a:p>
          <a:p>
            <a:pPr algn="ctr"/>
            <a:endParaRPr lang="pt-BR" dirty="0" smtClean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	Senha:</a:t>
            </a:r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020272" y="260648"/>
            <a:ext cx="1872208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123728" y="476672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Vani" pitchFamily="34" charset="0"/>
                <a:cs typeface="Vani" pitchFamily="34" charset="0"/>
              </a:rPr>
              <a:t>SECRETARIA MUNICIPAL DE  SAÚDE - NINHEIRA</a:t>
            </a:r>
            <a:endParaRPr lang="pt-BR" sz="2800" dirty="0">
              <a:latin typeface="Vani" pitchFamily="34" charset="0"/>
              <a:cs typeface="Van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2225" y="188640"/>
            <a:ext cx="219226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14"/>
          <p:cNvSpPr/>
          <p:nvPr/>
        </p:nvSpPr>
        <p:spPr>
          <a:xfrm>
            <a:off x="179512" y="1700808"/>
            <a:ext cx="878497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580112" y="2996952"/>
            <a:ext cx="266429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580112" y="3573016"/>
            <a:ext cx="266429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580112" y="4077072"/>
            <a:ext cx="100811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Entrar</a:t>
            </a:r>
            <a:endParaRPr lang="pt-BR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pic>
        <p:nvPicPr>
          <p:cNvPr id="1029" name="Picture 5" descr="C:\Users\JORDANA\Desktop\saude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132856"/>
            <a:ext cx="3131840" cy="4032448"/>
          </a:xfrm>
          <a:prstGeom prst="rect">
            <a:avLst/>
          </a:prstGeom>
          <a:noFill/>
        </p:spPr>
      </p:pic>
      <p:sp>
        <p:nvSpPr>
          <p:cNvPr id="14" name="Retângulo 13"/>
          <p:cNvSpPr/>
          <p:nvPr/>
        </p:nvSpPr>
        <p:spPr>
          <a:xfrm>
            <a:off x="179512" y="6309320"/>
            <a:ext cx="878497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Jordana Cayres (38) 99456146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Montes Claros - MG</a:t>
            </a:r>
            <a:endParaRPr lang="pt-BR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F:\GetAttachment.aspx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76808"/>
            <a:ext cx="2016224" cy="14519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7504" y="116632"/>
            <a:ext cx="8928992" cy="6669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020272" y="260648"/>
            <a:ext cx="1872208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123728" y="476672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Vani" pitchFamily="34" charset="0"/>
                <a:cs typeface="Vani" pitchFamily="34" charset="0"/>
              </a:rPr>
              <a:t>SECRETARIA MUNICIPAL DE  SAÚDE - NINHEIRA</a:t>
            </a:r>
            <a:endParaRPr lang="pt-BR" sz="2800" dirty="0">
              <a:latin typeface="Vani" pitchFamily="34" charset="0"/>
              <a:cs typeface="Van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2225" y="188640"/>
            <a:ext cx="219226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14"/>
          <p:cNvSpPr/>
          <p:nvPr/>
        </p:nvSpPr>
        <p:spPr>
          <a:xfrm>
            <a:off x="179512" y="1700808"/>
            <a:ext cx="878497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79512" y="6309320"/>
            <a:ext cx="878497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Jordana Cayres (38) 99456146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Montes Claros - MG</a:t>
            </a:r>
            <a:endParaRPr lang="pt-BR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23528" y="38610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Vani" pitchFamily="34" charset="0"/>
                <a:cs typeface="Vani" pitchFamily="34" charset="0"/>
              </a:rPr>
              <a:t>Bananeira</a:t>
            </a:r>
            <a:endParaRPr lang="pt-BR" b="1" dirty="0">
              <a:latin typeface="Vani" pitchFamily="34" charset="0"/>
              <a:cs typeface="Vani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660232" y="593998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Vani" pitchFamily="34" charset="0"/>
                <a:cs typeface="Vani" pitchFamily="34" charset="0"/>
              </a:rPr>
              <a:t>Vereda do Paraíso</a:t>
            </a:r>
            <a:endParaRPr lang="pt-BR" b="1" dirty="0">
              <a:latin typeface="Vani" pitchFamily="34" charset="0"/>
              <a:cs typeface="Vani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524614" y="5939988"/>
            <a:ext cx="212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Vani" pitchFamily="34" charset="0"/>
                <a:cs typeface="Vani" pitchFamily="34" charset="0"/>
              </a:rPr>
              <a:t>Mangueiro</a:t>
            </a:r>
            <a:endParaRPr lang="pt-BR" b="1" dirty="0">
              <a:latin typeface="Vani" pitchFamily="34" charset="0"/>
              <a:cs typeface="Vani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28270" y="5949280"/>
            <a:ext cx="205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Vani" pitchFamily="34" charset="0"/>
                <a:cs typeface="Vani" pitchFamily="34" charset="0"/>
              </a:rPr>
              <a:t>Lagoa Nova</a:t>
            </a:r>
            <a:endParaRPr lang="pt-BR" b="1" dirty="0">
              <a:latin typeface="Vani" pitchFamily="34" charset="0"/>
              <a:cs typeface="Vani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563888" y="39330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Vani" pitchFamily="34" charset="0"/>
                <a:cs typeface="Vani" pitchFamily="34" charset="0"/>
              </a:rPr>
              <a:t>Centro de Saúde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7" y="2276872"/>
            <a:ext cx="1944215" cy="1524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1" y="2276872"/>
            <a:ext cx="1944215" cy="1524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281243"/>
            <a:ext cx="1944215" cy="1524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4353251"/>
            <a:ext cx="1944215" cy="1524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281243"/>
            <a:ext cx="1944215" cy="1524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276871"/>
            <a:ext cx="1944217" cy="15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276872"/>
            <a:ext cx="194421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2276872"/>
            <a:ext cx="194421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293096"/>
            <a:ext cx="194421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4293096"/>
            <a:ext cx="194421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4293096"/>
            <a:ext cx="194421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CaixaDeTexto 28"/>
          <p:cNvSpPr txBox="1"/>
          <p:nvPr/>
        </p:nvSpPr>
        <p:spPr>
          <a:xfrm>
            <a:off x="6660232" y="39237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Vani" pitchFamily="34" charset="0"/>
                <a:cs typeface="Vani" pitchFamily="34" charset="0"/>
              </a:rPr>
              <a:t>Dona Tica</a:t>
            </a:r>
          </a:p>
        </p:txBody>
      </p:sp>
      <p:pic>
        <p:nvPicPr>
          <p:cNvPr id="27" name="Picture 2" descr="F:\GetAttachment.aspx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76808"/>
            <a:ext cx="2016224" cy="14519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7504" y="116632"/>
            <a:ext cx="8928992" cy="6669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020272" y="260648"/>
            <a:ext cx="1872208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123728" y="476672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Vani" pitchFamily="34" charset="0"/>
                <a:cs typeface="Vani" pitchFamily="34" charset="0"/>
              </a:rPr>
              <a:t>SECRETARIA MUNICIPAL DE  SAÚDE - NINHEIRA</a:t>
            </a:r>
            <a:endParaRPr lang="pt-BR" sz="2800" dirty="0">
              <a:latin typeface="Vani" pitchFamily="34" charset="0"/>
              <a:cs typeface="Van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2225" y="188640"/>
            <a:ext cx="219226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14"/>
          <p:cNvSpPr/>
          <p:nvPr/>
        </p:nvSpPr>
        <p:spPr>
          <a:xfrm>
            <a:off x="179512" y="1700808"/>
            <a:ext cx="878497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VEREDA DO PARAÍSO</a:t>
            </a:r>
            <a:endParaRPr lang="pt-BR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79512" y="6309320"/>
            <a:ext cx="878497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Jordana Cayres (38) 99456146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Montes Claros - MG</a:t>
            </a:r>
            <a:endParaRPr lang="pt-BR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79512" y="2132856"/>
            <a:ext cx="878497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323528" y="2204864"/>
            <a:ext cx="151216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GESTAÇÃO</a:t>
            </a:r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1907704" y="2204864"/>
            <a:ext cx="15121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VACINAÇÃO</a:t>
            </a:r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6660232" y="2204864"/>
            <a:ext cx="15121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076056" y="2204864"/>
            <a:ext cx="15121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491880" y="2204864"/>
            <a:ext cx="15121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PREVENTIVOS</a:t>
            </a:r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8244408" y="2204864"/>
            <a:ext cx="64807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SAIR</a:t>
            </a:r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179512" y="2708920"/>
            <a:ext cx="7020272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7308304" y="2708920"/>
            <a:ext cx="1656184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23528" y="2769309"/>
            <a:ext cx="67687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b="1" dirty="0" smtClean="0">
                <a:latin typeface="Vani" pitchFamily="34" charset="0"/>
                <a:cs typeface="Vani" pitchFamily="34" charset="0"/>
              </a:rPr>
              <a:t>INFORMAÇÕES DA UBS</a:t>
            </a:r>
          </a:p>
          <a:p>
            <a:pPr algn="just">
              <a:lnSpc>
                <a:spcPct val="150000"/>
              </a:lnSpc>
            </a:pPr>
            <a:endParaRPr lang="pt-BR" dirty="0" smtClean="0">
              <a:latin typeface="Vani" pitchFamily="34" charset="0"/>
              <a:cs typeface="Van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Vani" pitchFamily="34" charset="0"/>
                <a:cs typeface="Vani" pitchFamily="34" charset="0"/>
              </a:rPr>
              <a:t>Coordenador:  Simone Bandeira Matos</a:t>
            </a:r>
          </a:p>
          <a:p>
            <a:pPr algn="just">
              <a:lnSpc>
                <a:spcPct val="150000"/>
              </a:lnSpc>
            </a:pPr>
            <a:endParaRPr lang="pt-BR" dirty="0" smtClean="0">
              <a:latin typeface="Vani" pitchFamily="34" charset="0"/>
              <a:cs typeface="Van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Vani" pitchFamily="34" charset="0"/>
                <a:cs typeface="Vani" pitchFamily="34" charset="0"/>
              </a:rPr>
              <a:t>Endereço:  R: Capitão Militão       Nº   474       Bairro:  Zona Rural </a:t>
            </a:r>
          </a:p>
          <a:p>
            <a:pPr algn="just">
              <a:lnSpc>
                <a:spcPct val="150000"/>
              </a:lnSpc>
            </a:pPr>
            <a:endParaRPr lang="pt-BR" dirty="0" smtClean="0">
              <a:latin typeface="Vani" pitchFamily="34" charset="0"/>
              <a:cs typeface="Van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Vani" pitchFamily="34" charset="0"/>
                <a:cs typeface="Vani" pitchFamily="34" charset="0"/>
              </a:rPr>
              <a:t>Telefone: (38) 3832- 1124</a:t>
            </a:r>
          </a:p>
          <a:p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7308304" y="2852936"/>
            <a:ext cx="1835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tx2">
                    <a:lumMod val="50000"/>
                  </a:schemeClr>
                </a:solidFill>
                <a:latin typeface="Vani" pitchFamily="34" charset="0"/>
                <a:cs typeface="Vani" pitchFamily="34" charset="0"/>
              </a:rPr>
              <a:t>Bananeira</a:t>
            </a:r>
          </a:p>
          <a:p>
            <a:endParaRPr lang="pt-BR" u="sng" dirty="0" smtClean="0">
              <a:solidFill>
                <a:schemeClr val="tx2">
                  <a:lumMod val="50000"/>
                </a:schemeClr>
              </a:solidFill>
              <a:latin typeface="Vani" pitchFamily="34" charset="0"/>
              <a:cs typeface="Vani" pitchFamily="34" charset="0"/>
            </a:endParaRPr>
          </a:p>
          <a:p>
            <a:r>
              <a:rPr lang="pt-BR" u="sng" dirty="0" smtClean="0">
                <a:solidFill>
                  <a:schemeClr val="tx2">
                    <a:lumMod val="50000"/>
                  </a:schemeClr>
                </a:solidFill>
                <a:latin typeface="Vani" pitchFamily="34" charset="0"/>
                <a:cs typeface="Vani" pitchFamily="34" charset="0"/>
              </a:rPr>
              <a:t>Centro de    Saúde</a:t>
            </a:r>
          </a:p>
          <a:p>
            <a:endParaRPr lang="pt-BR" u="sng" dirty="0" smtClean="0">
              <a:solidFill>
                <a:schemeClr val="tx2">
                  <a:lumMod val="50000"/>
                </a:schemeClr>
              </a:solidFill>
              <a:latin typeface="Vani" pitchFamily="34" charset="0"/>
              <a:cs typeface="Vani" pitchFamily="34" charset="0"/>
            </a:endParaRPr>
          </a:p>
          <a:p>
            <a:r>
              <a:rPr lang="pt-BR" u="sng" dirty="0" smtClean="0">
                <a:solidFill>
                  <a:schemeClr val="tx2">
                    <a:lumMod val="50000"/>
                  </a:schemeClr>
                </a:solidFill>
                <a:latin typeface="Vani" pitchFamily="34" charset="0"/>
                <a:cs typeface="Vani" pitchFamily="34" charset="0"/>
              </a:rPr>
              <a:t>Dona Tica</a:t>
            </a:r>
          </a:p>
          <a:p>
            <a:endParaRPr lang="pt-BR" u="sng" dirty="0" smtClean="0">
              <a:solidFill>
                <a:schemeClr val="tx2">
                  <a:lumMod val="50000"/>
                </a:schemeClr>
              </a:solidFill>
              <a:latin typeface="Vani" pitchFamily="34" charset="0"/>
              <a:cs typeface="Vani" pitchFamily="34" charset="0"/>
            </a:endParaRPr>
          </a:p>
          <a:p>
            <a:r>
              <a:rPr lang="pt-BR" u="sng" dirty="0" smtClean="0">
                <a:solidFill>
                  <a:schemeClr val="tx2">
                    <a:lumMod val="50000"/>
                  </a:schemeClr>
                </a:solidFill>
                <a:latin typeface="Vani" pitchFamily="34" charset="0"/>
                <a:cs typeface="Vani" pitchFamily="34" charset="0"/>
              </a:rPr>
              <a:t>Lagoa Nova</a:t>
            </a:r>
          </a:p>
          <a:p>
            <a:endParaRPr lang="pt-BR" u="sng" dirty="0" smtClean="0">
              <a:solidFill>
                <a:schemeClr val="tx2">
                  <a:lumMod val="50000"/>
                </a:schemeClr>
              </a:solidFill>
              <a:latin typeface="Vani" pitchFamily="34" charset="0"/>
              <a:cs typeface="Vani" pitchFamily="34" charset="0"/>
            </a:endParaRPr>
          </a:p>
          <a:p>
            <a:r>
              <a:rPr lang="pt-BR" u="sng" dirty="0" smtClean="0">
                <a:solidFill>
                  <a:schemeClr val="tx2">
                    <a:lumMod val="50000"/>
                  </a:schemeClr>
                </a:solidFill>
                <a:latin typeface="Vani" pitchFamily="34" charset="0"/>
                <a:cs typeface="Vani" pitchFamily="34" charset="0"/>
              </a:rPr>
              <a:t>Mangueiro</a:t>
            </a:r>
            <a:endParaRPr lang="pt-BR" u="sng" dirty="0">
              <a:solidFill>
                <a:schemeClr val="tx2">
                  <a:lumMod val="50000"/>
                </a:schemeClr>
              </a:solidFill>
              <a:latin typeface="Vani" pitchFamily="34" charset="0"/>
              <a:cs typeface="Vani" pitchFamily="34" charset="0"/>
            </a:endParaRPr>
          </a:p>
        </p:txBody>
      </p:sp>
      <p:pic>
        <p:nvPicPr>
          <p:cNvPr id="21" name="Picture 2" descr="F:\GetAttachment.aspx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6808"/>
            <a:ext cx="2016224" cy="14519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7504" y="116632"/>
            <a:ext cx="8928992" cy="6669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020272" y="260648"/>
            <a:ext cx="1872208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123728" y="476672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Vani" pitchFamily="34" charset="0"/>
                <a:cs typeface="Vani" pitchFamily="34" charset="0"/>
              </a:rPr>
              <a:t>SECRETARIA MUNICIPAL DE  SAÚDE - NINHEIRA</a:t>
            </a:r>
            <a:endParaRPr lang="pt-BR" sz="2800" dirty="0">
              <a:latin typeface="Vani" pitchFamily="34" charset="0"/>
              <a:cs typeface="Van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2225" y="188640"/>
            <a:ext cx="219226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14"/>
          <p:cNvSpPr/>
          <p:nvPr/>
        </p:nvSpPr>
        <p:spPr>
          <a:xfrm>
            <a:off x="179512" y="1700808"/>
            <a:ext cx="878497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VEREDA DO PARAÍSO</a:t>
            </a:r>
            <a:endParaRPr lang="pt-BR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79512" y="6309320"/>
            <a:ext cx="878497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Jordana Cayres (38) 99456146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Montes Claros - MG</a:t>
            </a:r>
            <a:endParaRPr lang="pt-BR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79512" y="2132856"/>
            <a:ext cx="878497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1835696" y="2204864"/>
            <a:ext cx="15121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EXAMES</a:t>
            </a:r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251520" y="2204864"/>
            <a:ext cx="151216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CONSULTAS </a:t>
            </a:r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6660232" y="2204864"/>
            <a:ext cx="15121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076056" y="2204864"/>
            <a:ext cx="15121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491880" y="2204864"/>
            <a:ext cx="15121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PERFIL </a:t>
            </a:r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8244408" y="2204864"/>
            <a:ext cx="64807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SAIR</a:t>
            </a:r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179512" y="2708920"/>
            <a:ext cx="8784976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179512" y="2780930"/>
          <a:ext cx="8712968" cy="3456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36"/>
                <a:gridCol w="1919806"/>
                <a:gridCol w="1772129"/>
                <a:gridCol w="1329097"/>
              </a:tblGrid>
              <a:tr h="509682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DPP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Qnt. Consultas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Situação</a:t>
                      </a:r>
                      <a:endParaRPr lang="pt-BR" dirty="0"/>
                    </a:p>
                  </a:txBody>
                  <a:tcPr/>
                </a:tc>
              </a:tr>
              <a:tr h="472551">
                <a:tc>
                  <a:txBody>
                    <a:bodyPr/>
                    <a:lstStyle/>
                    <a:p>
                      <a:r>
                        <a:rPr lang="pt-BR" dirty="0" smtClean="0"/>
                        <a:t>Jordana Cayres Gomes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19/10/2011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80%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09682">
                <a:tc>
                  <a:txBody>
                    <a:bodyPr/>
                    <a:lstStyle/>
                    <a:p>
                      <a:r>
                        <a:rPr lang="pt-BR" dirty="0" smtClean="0"/>
                        <a:t>Mariana Silva Abreu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22/09/2011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20%</a:t>
                      </a:r>
                      <a:endParaRPr lang="pt-B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472551">
                <a:tc>
                  <a:txBody>
                    <a:bodyPr/>
                    <a:lstStyle/>
                    <a:p>
                      <a:r>
                        <a:rPr lang="pt-BR" dirty="0" smtClean="0"/>
                        <a:t>Priscila Arruda Miranda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25/09/2011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50%</a:t>
                      </a:r>
                      <a:endParaRPr lang="pt-B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472551">
                <a:tc>
                  <a:txBody>
                    <a:bodyPr/>
                    <a:lstStyle/>
                    <a:p>
                      <a:r>
                        <a:rPr lang="pt-BR" dirty="0" smtClean="0"/>
                        <a:t>Fernada</a:t>
                      </a:r>
                      <a:r>
                        <a:rPr lang="pt-BR" baseline="0" dirty="0" smtClean="0"/>
                        <a:t> Souza Ribeiro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28/05/2012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10%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0968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509682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" name="Picture 2" descr="F:\GetAttachment.aspx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76808"/>
            <a:ext cx="2016224" cy="14519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7504" y="116632"/>
            <a:ext cx="8928992" cy="6669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020272" y="260648"/>
            <a:ext cx="1872208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123728" y="476672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Vani" pitchFamily="34" charset="0"/>
                <a:cs typeface="Vani" pitchFamily="34" charset="0"/>
              </a:rPr>
              <a:t>SECRETARIA MUNICIPAL DE  SAÚDE - NINHEIRA</a:t>
            </a:r>
            <a:endParaRPr lang="pt-BR" sz="2800" dirty="0">
              <a:latin typeface="Vani" pitchFamily="34" charset="0"/>
              <a:cs typeface="Van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2225" y="188640"/>
            <a:ext cx="219226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14"/>
          <p:cNvSpPr/>
          <p:nvPr/>
        </p:nvSpPr>
        <p:spPr>
          <a:xfrm>
            <a:off x="179512" y="1700808"/>
            <a:ext cx="878497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VEREDA DO PARAÍSO</a:t>
            </a:r>
            <a:endParaRPr lang="pt-BR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79512" y="6309320"/>
            <a:ext cx="878497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Jordana Cayres (38) 99456146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Montes Claros - MG</a:t>
            </a:r>
            <a:endParaRPr lang="pt-BR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79512" y="2132856"/>
            <a:ext cx="878497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1835696" y="2204864"/>
            <a:ext cx="151216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EXAMES</a:t>
            </a:r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6588224" y="2204864"/>
            <a:ext cx="15121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004048" y="2204864"/>
            <a:ext cx="15121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419872" y="2204864"/>
            <a:ext cx="15121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PERFIL </a:t>
            </a:r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8172400" y="2204864"/>
            <a:ext cx="72008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SAIR</a:t>
            </a:r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179512" y="2708920"/>
            <a:ext cx="8784976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51520" y="2204864"/>
            <a:ext cx="15121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CONSULTAS</a:t>
            </a:r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251520" y="2708920"/>
          <a:ext cx="8640960" cy="358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1584176"/>
                <a:gridCol w="1512168"/>
                <a:gridCol w="1296144"/>
              </a:tblGrid>
              <a:tr h="588065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  <a:latin typeface="Vani" pitchFamily="34" charset="0"/>
                          <a:cs typeface="Vani" pitchFamily="34" charset="0"/>
                        </a:rPr>
                        <a:t>DPP</a:t>
                      </a:r>
                      <a:endParaRPr lang="pt-BR" sz="1800" b="1" dirty="0">
                        <a:solidFill>
                          <a:schemeClr val="tx1"/>
                        </a:solidFill>
                        <a:latin typeface="Vani" pitchFamily="34" charset="0"/>
                        <a:cs typeface="Van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  <a:latin typeface="Vani" pitchFamily="34" charset="0"/>
                          <a:cs typeface="Vani" pitchFamily="34" charset="0"/>
                        </a:rPr>
                        <a:t>Exames</a:t>
                      </a:r>
                      <a:r>
                        <a:rPr lang="pt-BR" sz="1800" b="1" baseline="0" dirty="0" smtClean="0">
                          <a:solidFill>
                            <a:schemeClr val="tx1"/>
                          </a:solidFill>
                          <a:latin typeface="Vani" pitchFamily="34" charset="0"/>
                          <a:cs typeface="Vani" pitchFamily="34" charset="0"/>
                        </a:rPr>
                        <a:t> Realizados</a:t>
                      </a:r>
                      <a:endParaRPr lang="pt-BR" sz="1800" b="1" dirty="0">
                        <a:solidFill>
                          <a:schemeClr val="tx1"/>
                        </a:solidFill>
                        <a:latin typeface="Vani" pitchFamily="34" charset="0"/>
                        <a:cs typeface="Van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Vani" pitchFamily="34" charset="0"/>
                          <a:cs typeface="Vani" pitchFamily="34" charset="0"/>
                        </a:rPr>
                        <a:t>Situação</a:t>
                      </a:r>
                      <a:endParaRPr lang="pt-BR" sz="1800" dirty="0">
                        <a:solidFill>
                          <a:schemeClr val="tx1"/>
                        </a:solidFill>
                        <a:latin typeface="Vani" pitchFamily="34" charset="0"/>
                        <a:cs typeface="Vani" pitchFamily="34" charset="0"/>
                      </a:endParaRPr>
                    </a:p>
                  </a:txBody>
                  <a:tcPr anchor="ctr"/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pt-BR" dirty="0" smtClean="0"/>
                        <a:t>Jordana Cayres Gomes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19/10/2011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20%</a:t>
                      </a:r>
                      <a:endParaRPr lang="pt-B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pt-BR" dirty="0" smtClean="0"/>
                        <a:t>Mariana Silva Abreu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22/09/2011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90%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pt-BR" dirty="0" smtClean="0"/>
                        <a:t>Priscila Arruda Miranda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25/09/2011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50%</a:t>
                      </a:r>
                      <a:endParaRPr lang="pt-BR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pt-BR" dirty="0" smtClean="0"/>
                        <a:t>Fernada</a:t>
                      </a:r>
                      <a:r>
                        <a:rPr lang="pt-BR" baseline="0" dirty="0" smtClean="0"/>
                        <a:t> Souza Ribeiro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28/05/2012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8806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251520" y="2812286"/>
            <a:ext cx="21602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 smtClean="0">
                <a:latin typeface="Vani" pitchFamily="34" charset="0"/>
                <a:cs typeface="Vani" pitchFamily="34" charset="0"/>
              </a:rPr>
              <a:t>Nome</a:t>
            </a:r>
            <a:endParaRPr lang="pt-BR" b="1" dirty="0">
              <a:latin typeface="Vani" pitchFamily="34" charset="0"/>
              <a:cs typeface="Vani" pitchFamily="34" charset="0"/>
            </a:endParaRPr>
          </a:p>
        </p:txBody>
      </p:sp>
      <p:pic>
        <p:nvPicPr>
          <p:cNvPr id="21" name="Picture 2" descr="F:\GetAttachment.aspx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76808"/>
            <a:ext cx="2016224" cy="14519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7504" y="116632"/>
            <a:ext cx="8928992" cy="6669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020272" y="260648"/>
            <a:ext cx="1872208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123728" y="476672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Vani" pitchFamily="34" charset="0"/>
                <a:cs typeface="Vani" pitchFamily="34" charset="0"/>
              </a:rPr>
              <a:t>SECRETARIA MUNICIPAL DE  SAÚDE - NINHEIRA</a:t>
            </a:r>
            <a:endParaRPr lang="pt-BR" sz="2800" dirty="0">
              <a:latin typeface="Vani" pitchFamily="34" charset="0"/>
              <a:cs typeface="Van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2225" y="188640"/>
            <a:ext cx="219226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14"/>
          <p:cNvSpPr/>
          <p:nvPr/>
        </p:nvSpPr>
        <p:spPr>
          <a:xfrm>
            <a:off x="179512" y="1700808"/>
            <a:ext cx="878497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VEREDA DO PARAÍSO</a:t>
            </a:r>
            <a:endParaRPr lang="pt-BR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79512" y="6309320"/>
            <a:ext cx="878497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Jordana Cayres (38) 99456146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Montes Claros - MG</a:t>
            </a:r>
            <a:endParaRPr lang="pt-BR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79512" y="2132856"/>
            <a:ext cx="878497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6588224" y="2204864"/>
            <a:ext cx="15121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004048" y="2204864"/>
            <a:ext cx="15121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419872" y="2204864"/>
            <a:ext cx="151216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PERFIL </a:t>
            </a:r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8172400" y="2204864"/>
            <a:ext cx="72008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SAIR</a:t>
            </a:r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179512" y="2708920"/>
            <a:ext cx="8784976" cy="3384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51520" y="2204864"/>
            <a:ext cx="15121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CONSULTAS</a:t>
            </a:r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835696" y="2204864"/>
            <a:ext cx="15121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EXAMES</a:t>
            </a:r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51520" y="2708920"/>
            <a:ext cx="2808312" cy="3384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3131840" y="2708920"/>
            <a:ext cx="2808312" cy="3384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012160" y="2708920"/>
            <a:ext cx="2880320" cy="3384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251520" y="2708920"/>
            <a:ext cx="280831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Vani" pitchFamily="34" charset="0"/>
                <a:cs typeface="Vani" pitchFamily="34" charset="0"/>
              </a:rPr>
              <a:t>ALFABETIZADA:</a:t>
            </a:r>
            <a:endParaRPr lang="pt-BR" dirty="0">
              <a:solidFill>
                <a:schemeClr val="tx2">
                  <a:lumMod val="50000"/>
                </a:schemeClr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3131840" y="2708920"/>
            <a:ext cx="280831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Vani" pitchFamily="34" charset="0"/>
                <a:cs typeface="Vani" pitchFamily="34" charset="0"/>
              </a:rPr>
              <a:t>ESTADO CIVIL:</a:t>
            </a:r>
            <a:endParaRPr lang="pt-BR" dirty="0">
              <a:solidFill>
                <a:schemeClr val="tx2">
                  <a:lumMod val="50000"/>
                </a:schemeClr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6012160" y="2708920"/>
            <a:ext cx="288032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Vani" pitchFamily="34" charset="0"/>
                <a:cs typeface="Vani" pitchFamily="34" charset="0"/>
              </a:rPr>
              <a:t>ABORTO:</a:t>
            </a:r>
            <a:endParaRPr lang="pt-BR" dirty="0">
              <a:solidFill>
                <a:schemeClr val="tx2">
                  <a:lumMod val="50000"/>
                </a:schemeClr>
              </a:solidFill>
              <a:latin typeface="Vani" pitchFamily="34" charset="0"/>
              <a:cs typeface="Vani" pitchFamily="34" charset="0"/>
            </a:endParaRPr>
          </a:p>
        </p:txBody>
      </p:sp>
      <p:graphicFrame>
        <p:nvGraphicFramePr>
          <p:cNvPr id="46" name="Gráfico 45"/>
          <p:cNvGraphicFramePr/>
          <p:nvPr/>
        </p:nvGraphicFramePr>
        <p:xfrm>
          <a:off x="395536" y="3212976"/>
          <a:ext cx="2592288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7" name="Gráfico 46"/>
          <p:cNvGraphicFramePr/>
          <p:nvPr/>
        </p:nvGraphicFramePr>
        <p:xfrm>
          <a:off x="3059832" y="2996952"/>
          <a:ext cx="2592288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8" name="Gráfico 47"/>
          <p:cNvGraphicFramePr/>
          <p:nvPr/>
        </p:nvGraphicFramePr>
        <p:xfrm>
          <a:off x="6084168" y="2780928"/>
          <a:ext cx="2592288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7" name="Picture 2" descr="F:\GetAttachment.aspx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176808"/>
            <a:ext cx="2016224" cy="14519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7504" y="116632"/>
            <a:ext cx="8928992" cy="6669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020272" y="260648"/>
            <a:ext cx="1872208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123728" y="476672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Vani" pitchFamily="34" charset="0"/>
                <a:cs typeface="Vani" pitchFamily="34" charset="0"/>
              </a:rPr>
              <a:t>SECRETARIA MUNICIPAL DE  SAÚDE - NINHEIRA</a:t>
            </a:r>
            <a:endParaRPr lang="pt-BR" sz="2800" dirty="0">
              <a:latin typeface="Vani" pitchFamily="34" charset="0"/>
              <a:cs typeface="Van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2225" y="188640"/>
            <a:ext cx="219226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14"/>
          <p:cNvSpPr/>
          <p:nvPr/>
        </p:nvSpPr>
        <p:spPr>
          <a:xfrm>
            <a:off x="179512" y="1700808"/>
            <a:ext cx="878497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VEREDA DO PARAÍSO</a:t>
            </a:r>
            <a:endParaRPr lang="pt-BR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79512" y="6309320"/>
            <a:ext cx="878497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Jordana Cayres (38) 99456146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Montes Claros - MG</a:t>
            </a:r>
            <a:endParaRPr lang="pt-BR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79512" y="2132856"/>
            <a:ext cx="878497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6588224" y="2204864"/>
            <a:ext cx="15121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004048" y="2204864"/>
            <a:ext cx="15121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419872" y="2204864"/>
            <a:ext cx="151216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PERFIL </a:t>
            </a:r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8172400" y="2204864"/>
            <a:ext cx="72008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SAIR</a:t>
            </a:r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179512" y="2708920"/>
            <a:ext cx="8784976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51520" y="2204864"/>
            <a:ext cx="15121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CONSULTAS</a:t>
            </a:r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835696" y="2204864"/>
            <a:ext cx="15121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Vani" pitchFamily="34" charset="0"/>
                <a:cs typeface="Vani" pitchFamily="34" charset="0"/>
              </a:rPr>
              <a:t>EXAMES</a:t>
            </a:r>
            <a:endParaRPr lang="pt-BR" sz="1400" dirty="0">
              <a:solidFill>
                <a:schemeClr val="tx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51520" y="2708920"/>
            <a:ext cx="4320480" cy="3384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251520" y="2708920"/>
            <a:ext cx="432048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Vani" pitchFamily="34" charset="0"/>
                <a:cs typeface="Vani" pitchFamily="34" charset="0"/>
              </a:rPr>
              <a:t>GESTAÇÃO ANTERIOR</a:t>
            </a:r>
            <a:endParaRPr lang="pt-BR" dirty="0">
              <a:solidFill>
                <a:schemeClr val="tx2">
                  <a:lumMod val="50000"/>
                </a:schemeClr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716016" y="2708920"/>
            <a:ext cx="4248472" cy="3384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716016" y="2708920"/>
            <a:ext cx="424847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Vani" pitchFamily="34" charset="0"/>
                <a:cs typeface="Vani" pitchFamily="34" charset="0"/>
              </a:rPr>
              <a:t>JA  TEVE  RN&lt; 2.500g</a:t>
            </a:r>
            <a:endParaRPr lang="pt-BR" dirty="0">
              <a:solidFill>
                <a:schemeClr val="tx2">
                  <a:lumMod val="50000"/>
                </a:schemeClr>
              </a:solidFill>
              <a:latin typeface="Vani" pitchFamily="34" charset="0"/>
              <a:cs typeface="Vani" pitchFamily="34" charset="0"/>
            </a:endParaRPr>
          </a:p>
        </p:txBody>
      </p:sp>
      <p:graphicFrame>
        <p:nvGraphicFramePr>
          <p:cNvPr id="23" name="Gráfico 22"/>
          <p:cNvGraphicFramePr/>
          <p:nvPr/>
        </p:nvGraphicFramePr>
        <p:xfrm>
          <a:off x="323528" y="3212976"/>
          <a:ext cx="417646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Gráfico 23"/>
          <p:cNvGraphicFramePr/>
          <p:nvPr/>
        </p:nvGraphicFramePr>
        <p:xfrm>
          <a:off x="4788024" y="3068960"/>
          <a:ext cx="4032448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5" name="Picture 2" descr="F:\GetAttachment.aspx.jpe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176808"/>
            <a:ext cx="2016224" cy="14519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286</Words>
  <Application>Microsoft Office PowerPoint</Application>
  <PresentationFormat>Apresentação na tela (4:3)</PresentationFormat>
  <Paragraphs>127</Paragraphs>
  <Slides>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JORDANA</dc:creator>
  <cp:lastModifiedBy>JORDANA</cp:lastModifiedBy>
  <cp:revision>41</cp:revision>
  <dcterms:created xsi:type="dcterms:W3CDTF">2011-08-08T20:08:05Z</dcterms:created>
  <dcterms:modified xsi:type="dcterms:W3CDTF">2011-08-17T20:38:56Z</dcterms:modified>
</cp:coreProperties>
</file>