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C79-EEA7-40CE-A066-6124877DA0E2}" type="datetimeFigureOut">
              <a:rPr lang="vi-VN" smtClean="0"/>
              <a:t>24/02/2017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225D-A85C-4BF6-97F7-0D2EDB660A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82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C79-EEA7-40CE-A066-6124877DA0E2}" type="datetimeFigureOut">
              <a:rPr lang="vi-VN" smtClean="0"/>
              <a:t>24/02/2017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225D-A85C-4BF6-97F7-0D2EDB660A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124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C79-EEA7-40CE-A066-6124877DA0E2}" type="datetimeFigureOut">
              <a:rPr lang="vi-VN" smtClean="0"/>
              <a:t>24/02/2017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225D-A85C-4BF6-97F7-0D2EDB660AAD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479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C79-EEA7-40CE-A066-6124877DA0E2}" type="datetimeFigureOut">
              <a:rPr lang="vi-VN" smtClean="0"/>
              <a:t>24/02/2017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225D-A85C-4BF6-97F7-0D2EDB660A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7344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C79-EEA7-40CE-A066-6124877DA0E2}" type="datetimeFigureOut">
              <a:rPr lang="vi-VN" smtClean="0"/>
              <a:t>24/02/2017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225D-A85C-4BF6-97F7-0D2EDB660AAD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606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C79-EEA7-40CE-A066-6124877DA0E2}" type="datetimeFigureOut">
              <a:rPr lang="vi-VN" smtClean="0"/>
              <a:t>24/02/2017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225D-A85C-4BF6-97F7-0D2EDB660A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390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C79-EEA7-40CE-A066-6124877DA0E2}" type="datetimeFigureOut">
              <a:rPr lang="vi-VN" smtClean="0"/>
              <a:t>24/02/2017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225D-A85C-4BF6-97F7-0D2EDB660A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604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C79-EEA7-40CE-A066-6124877DA0E2}" type="datetimeFigureOut">
              <a:rPr lang="vi-VN" smtClean="0"/>
              <a:t>24/02/2017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225D-A85C-4BF6-97F7-0D2EDB660A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31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C79-EEA7-40CE-A066-6124877DA0E2}" type="datetimeFigureOut">
              <a:rPr lang="vi-VN" smtClean="0"/>
              <a:t>24/02/2017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225D-A85C-4BF6-97F7-0D2EDB660A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739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C79-EEA7-40CE-A066-6124877DA0E2}" type="datetimeFigureOut">
              <a:rPr lang="vi-VN" smtClean="0"/>
              <a:t>24/02/2017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225D-A85C-4BF6-97F7-0D2EDB660A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618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C79-EEA7-40CE-A066-6124877DA0E2}" type="datetimeFigureOut">
              <a:rPr lang="vi-VN" smtClean="0"/>
              <a:t>24/02/2017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225D-A85C-4BF6-97F7-0D2EDB660A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128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C79-EEA7-40CE-A066-6124877DA0E2}" type="datetimeFigureOut">
              <a:rPr lang="vi-VN" smtClean="0"/>
              <a:t>24/02/2017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225D-A85C-4BF6-97F7-0D2EDB660A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835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C79-EEA7-40CE-A066-6124877DA0E2}" type="datetimeFigureOut">
              <a:rPr lang="vi-VN" smtClean="0"/>
              <a:t>24/02/2017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225D-A85C-4BF6-97F7-0D2EDB660A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989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C79-EEA7-40CE-A066-6124877DA0E2}" type="datetimeFigureOut">
              <a:rPr lang="vi-VN" smtClean="0"/>
              <a:t>24/02/2017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225D-A85C-4BF6-97F7-0D2EDB660A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591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C79-EEA7-40CE-A066-6124877DA0E2}" type="datetimeFigureOut">
              <a:rPr lang="vi-VN" smtClean="0"/>
              <a:t>24/02/2017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225D-A85C-4BF6-97F7-0D2EDB660A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581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EC79-EEA7-40CE-A066-6124877DA0E2}" type="datetimeFigureOut">
              <a:rPr lang="vi-VN" smtClean="0"/>
              <a:t>24/02/2017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225D-A85C-4BF6-97F7-0D2EDB660A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014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1EC79-EEA7-40CE-A066-6124877DA0E2}" type="datetimeFigureOut">
              <a:rPr lang="vi-VN" smtClean="0"/>
              <a:t>24/02/2017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7D225D-A85C-4BF6-97F7-0D2EDB660AA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52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ĐỒ ÁN MÔN HỌC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:</a:t>
            </a:r>
          </a:p>
          <a:p>
            <a:r>
              <a:rPr lang="en-US" dirty="0"/>
              <a:t>D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MSSV 14520982</a:t>
            </a:r>
          </a:p>
          <a:p>
            <a:r>
              <a:rPr lang="en-US" dirty="0"/>
              <a:t>Phùng Nguyễn Mạnh </a:t>
            </a:r>
            <a:r>
              <a:rPr lang="en-US" dirty="0" err="1"/>
              <a:t>Kh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MSSV 14520435</a:t>
            </a:r>
          </a:p>
          <a:p>
            <a:r>
              <a:rPr lang="en-US" dirty="0"/>
              <a:t>Nguyễn Cao Minh MSSV 14520528</a:t>
            </a:r>
          </a:p>
          <a:p>
            <a:r>
              <a:rPr lang="en-US" dirty="0"/>
              <a:t>Cao </a:t>
            </a:r>
            <a:r>
              <a:rPr lang="en-US" dirty="0" err="1"/>
              <a:t>Thăng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/>
              <a:t>ng MSSV 14520332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1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PHÂN CÔNG </a:t>
            </a:r>
            <a:r>
              <a:rPr lang="en-US" dirty="0" err="1"/>
              <a:t>CÔNG</a:t>
            </a:r>
            <a:r>
              <a:rPr lang="en-US" dirty="0"/>
              <a:t> VIỆC					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Phùng Nguyễn Mạnh </a:t>
            </a:r>
            <a:r>
              <a:rPr lang="en-US" dirty="0" err="1"/>
              <a:t>Kh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– ý t</a:t>
            </a:r>
            <a:r>
              <a:rPr lang="vi-VN" dirty="0"/>
              <a:t>ưởng, quản lý</a:t>
            </a:r>
          </a:p>
          <a:p>
            <a:r>
              <a:rPr lang="vi-VN" dirty="0"/>
              <a:t>Dương Xuân Tới – tester</a:t>
            </a:r>
          </a:p>
          <a:p>
            <a:r>
              <a:rPr lang="vi-VN" dirty="0"/>
              <a:t>Nguyễn Cao Minh, Cao Thăng Hưng – Developer</a:t>
            </a:r>
          </a:p>
          <a:p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876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Tuần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Java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Mongodb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Test code ban </a:t>
            </a:r>
            <a:r>
              <a:rPr lang="en-US" dirty="0" err="1"/>
              <a:t>đầu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478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Về dự án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	</a:t>
            </a:r>
          </a:p>
          <a:p>
            <a:pPr>
              <a:buFontTx/>
              <a:buChar char="-"/>
            </a:pPr>
            <a:r>
              <a:rPr lang="vi-VN" dirty="0"/>
              <a:t>Đề tài: NewsCrawler</a:t>
            </a:r>
          </a:p>
          <a:p>
            <a:pPr>
              <a:buFontTx/>
              <a:buChar char="-"/>
            </a:pPr>
            <a:r>
              <a:rPr lang="vi-VN" dirty="0"/>
              <a:t>Mục đích: Theo dõi thói quen của người dùng và giúp họ tìm đọc tin dựa vào thói quen đó</a:t>
            </a:r>
          </a:p>
          <a:p>
            <a:pPr>
              <a:buFontTx/>
              <a:buChar char="-"/>
            </a:pPr>
            <a:r>
              <a:rPr lang="vi-VN" dirty="0"/>
              <a:t>Đối tượng sử dụng: Mọi người</a:t>
            </a:r>
          </a:p>
          <a:p>
            <a:pPr>
              <a:buFontTx/>
              <a:buChar char="-"/>
            </a:pPr>
            <a:r>
              <a:rPr lang="vi-VN" dirty="0"/>
              <a:t>Chi phí ước tính : vài triệu</a:t>
            </a:r>
          </a:p>
        </p:txBody>
      </p:sp>
    </p:spTree>
    <p:extLst>
      <p:ext uri="{BB962C8B-B14F-4D97-AF65-F5344CB8AC3E}">
        <p14:creationId xmlns:p14="http://schemas.microsoft.com/office/powerpoint/2010/main" val="365450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5" y="295764"/>
            <a:ext cx="8011159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5" y="2083626"/>
            <a:ext cx="7696200" cy="41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7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6024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lợi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qua </a:t>
            </a:r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java</a:t>
            </a:r>
          </a:p>
          <a:p>
            <a:pPr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5489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ng</a:t>
            </a:r>
            <a:r>
              <a:rPr lang="vi-VN" dirty="0"/>
              <a:t>ười xem</a:t>
            </a:r>
          </a:p>
          <a:p>
            <a:pPr>
              <a:buFontTx/>
              <a:buChar char="-"/>
            </a:pPr>
            <a:r>
              <a:rPr lang="vi-VN" dirty="0"/>
              <a:t>Xác định số tin hoặc những loại tin người xem hay đọc</a:t>
            </a:r>
          </a:p>
        </p:txBody>
      </p:sp>
    </p:spTree>
    <p:extLst>
      <p:ext uri="{BB962C8B-B14F-4D97-AF65-F5344CB8AC3E}">
        <p14:creationId xmlns:p14="http://schemas.microsoft.com/office/powerpoint/2010/main" val="35036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Ý tưởng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vi-VN" dirty="0"/>
              <a:t>Cho người dùng đăng kí user/pass để xác định người dùng</a:t>
            </a:r>
          </a:p>
          <a:p>
            <a:pPr>
              <a:buFontTx/>
              <a:buChar char="-"/>
            </a:pPr>
            <a:r>
              <a:rPr lang="vi-VN" dirty="0"/>
              <a:t>Lưu thông tin duyệt web của người dùng</a:t>
            </a:r>
          </a:p>
        </p:txBody>
      </p:sp>
    </p:spTree>
    <p:extLst>
      <p:ext uri="{BB962C8B-B14F-4D97-AF65-F5344CB8AC3E}">
        <p14:creationId xmlns:p14="http://schemas.microsoft.com/office/powerpoint/2010/main" val="23433045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156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Tahoma</vt:lpstr>
      <vt:lpstr>Trebuchet MS</vt:lpstr>
      <vt:lpstr>Wingdings 3</vt:lpstr>
      <vt:lpstr>Facet</vt:lpstr>
      <vt:lpstr>ĐỒ ÁN MÔN HỌC</vt:lpstr>
      <vt:lpstr>PHÂN CÔNG CÔNG VIỆC     </vt:lpstr>
      <vt:lpstr>Task đã làm trong Tuần</vt:lpstr>
      <vt:lpstr>Về dự án </vt:lpstr>
      <vt:lpstr>PowerPoint Presentation</vt:lpstr>
      <vt:lpstr>Demo:</vt:lpstr>
      <vt:lpstr>- Thuận lợi</vt:lpstr>
      <vt:lpstr>Khó khăn</vt:lpstr>
      <vt:lpstr>Ý tưởng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MÔN HỌC</dc:title>
  <dc:creator>Mạnh Khương Phùng Nguyễn</dc:creator>
  <cp:lastModifiedBy>Mạnh Khương Phùng Nguyễn</cp:lastModifiedBy>
  <cp:revision>9</cp:revision>
  <dcterms:created xsi:type="dcterms:W3CDTF">2017-02-24T06:44:02Z</dcterms:created>
  <dcterms:modified xsi:type="dcterms:W3CDTF">2017-02-24T08:59:05Z</dcterms:modified>
</cp:coreProperties>
</file>