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14220"/>
            <a:ext cx="9448800" cy="1825096"/>
          </a:xfrm>
        </p:spPr>
        <p:txBody>
          <a:bodyPr/>
          <a:lstStyle/>
          <a:p>
            <a:r>
              <a:rPr lang="en-US" dirty="0"/>
              <a:t>ĐỒ ÁN MÔN HỌC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2109176"/>
          </a:xfrm>
        </p:spPr>
        <p:txBody>
          <a:bodyPr>
            <a:normAutofit/>
          </a:bodyPr>
          <a:lstStyle/>
          <a:p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:</a:t>
            </a:r>
          </a:p>
          <a:p>
            <a:r>
              <a:rPr lang="en-US" dirty="0"/>
              <a:t>D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Xuân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MSSV 14520982</a:t>
            </a:r>
          </a:p>
          <a:p>
            <a:r>
              <a:rPr lang="en-US" dirty="0" err="1"/>
              <a:t>Phùng</a:t>
            </a:r>
            <a:r>
              <a:rPr lang="en-US" dirty="0"/>
              <a:t> Nguyễn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Kh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MSSV 14520435</a:t>
            </a:r>
          </a:p>
          <a:p>
            <a:r>
              <a:rPr lang="en-US" dirty="0"/>
              <a:t>Nguyễn Cao Minh MSSV 14520528</a:t>
            </a:r>
          </a:p>
          <a:p>
            <a:r>
              <a:rPr lang="en-US" dirty="0"/>
              <a:t>Cao </a:t>
            </a:r>
            <a:r>
              <a:rPr lang="en-US" dirty="0" err="1"/>
              <a:t>Thăng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/>
              <a:t>ng MSSV 14520332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8949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Phùng</a:t>
            </a:r>
            <a:r>
              <a:rPr lang="en-US" dirty="0"/>
              <a:t> Nguyễn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Kh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,</a:t>
            </a:r>
            <a:r>
              <a:rPr lang="vi-VN" dirty="0"/>
              <a:t> Nguyễn Cao Minh</a:t>
            </a:r>
            <a:r>
              <a:rPr lang="en-US" dirty="0"/>
              <a:t> – </a:t>
            </a:r>
            <a:r>
              <a:rPr lang="vi-VN" dirty="0"/>
              <a:t>Cơ sở dữ liệu trên mongoDB</a:t>
            </a:r>
          </a:p>
          <a:p>
            <a:r>
              <a:rPr lang="vi-VN" dirty="0"/>
              <a:t>Dương Xuân Tới – giao diện &amp; xử lý android</a:t>
            </a:r>
          </a:p>
          <a:p>
            <a:r>
              <a:rPr lang="vi-VN" dirty="0"/>
              <a:t>Cao Thăng Hưng – Sever</a:t>
            </a:r>
          </a:p>
          <a:p>
            <a:endParaRPr lang="vi-VN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1891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6385" y="764373"/>
            <a:ext cx="9659815" cy="129302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craw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offline </a:t>
            </a:r>
          </a:p>
        </p:txBody>
      </p:sp>
    </p:spTree>
    <p:extLst>
      <p:ext uri="{BB962C8B-B14F-4D97-AF65-F5344CB8AC3E}">
        <p14:creationId xmlns:p14="http://schemas.microsoft.com/office/powerpoint/2010/main" val="132173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008" y="764373"/>
            <a:ext cx="9686192" cy="1293028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local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50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146" y="1819450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DEMO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2612288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33</TotalTime>
  <Words>137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ĐỒ ÁN MÔN HỌC</vt:lpstr>
      <vt:lpstr>Phân công công việc cụ thể</vt:lpstr>
      <vt:lpstr>Task đã làm trong Tuần trước</vt:lpstr>
      <vt:lpstr>Công việc đã hoàn thành trong tuần này 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MÔN HỌC</dc:title>
  <dc:creator>Nguyễn Cao Minh</dc:creator>
  <cp:lastModifiedBy>Nguyễn Cao Minh</cp:lastModifiedBy>
  <cp:revision>5</cp:revision>
  <dcterms:created xsi:type="dcterms:W3CDTF">2017-03-03T06:11:03Z</dcterms:created>
  <dcterms:modified xsi:type="dcterms:W3CDTF">2017-03-03T06:44:24Z</dcterms:modified>
</cp:coreProperties>
</file>