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>
        <p:scale>
          <a:sx n="100" d="100"/>
          <a:sy n="100" d="100"/>
        </p:scale>
        <p:origin x="-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1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8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6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6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5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8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309F-D4E9-4EA7-9F52-9792D44D1D41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C068-88F7-4A67-9E68-7DF365FCB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132645"/>
            <a:ext cx="3781778" cy="3361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67" y="132645"/>
            <a:ext cx="3781777" cy="3361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67" y="3654779"/>
            <a:ext cx="3781777" cy="3361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538" y="2731156"/>
            <a:ext cx="4110038" cy="37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Janie Henson</dc:creator>
  <cp:lastModifiedBy>Janie Henson</cp:lastModifiedBy>
  <cp:revision>7</cp:revision>
  <dcterms:created xsi:type="dcterms:W3CDTF">2016-03-12T16:08:26Z</dcterms:created>
  <dcterms:modified xsi:type="dcterms:W3CDTF">2016-03-25T14:55:26Z</dcterms:modified>
</cp:coreProperties>
</file>