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4AE6-E779-44FA-BC92-F47928C097C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C96C-30BE-4000-9742-358B8216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Case 7: SSSS Isotropic Skew Plate: Free Vibration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3375211"/>
            <a:ext cx="4316173" cy="3237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44" y="3634068"/>
            <a:ext cx="3737949" cy="2803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240" y="2249073"/>
            <a:ext cx="14972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Dimensions: 10”x10”</a:t>
            </a:r>
          </a:p>
          <a:p>
            <a:r>
              <a:rPr lang="en-US" sz="1200" dirty="0" smtClean="0"/>
              <a:t>Material: Aluminum</a:t>
            </a:r>
          </a:p>
          <a:p>
            <a:r>
              <a:rPr lang="en-US" sz="1200" dirty="0" smtClean="0"/>
              <a:t>Properties</a:t>
            </a:r>
          </a:p>
          <a:p>
            <a:pPr lvl="1"/>
            <a:r>
              <a:rPr lang="en-US" sz="1200" dirty="0" smtClean="0"/>
              <a:t>t=0.1”</a:t>
            </a:r>
          </a:p>
          <a:p>
            <a:pPr lvl="1"/>
            <a:r>
              <a:rPr lang="en-US" sz="1200" dirty="0" smtClean="0"/>
              <a:t>E = 10 E6 </a:t>
            </a:r>
            <a:r>
              <a:rPr lang="en-US" sz="1200" dirty="0" err="1" smtClean="0"/>
              <a:t>msi</a:t>
            </a:r>
            <a:endParaRPr lang="en-US" sz="1200" dirty="0" smtClean="0"/>
          </a:p>
          <a:p>
            <a:pPr lvl="1"/>
            <a:r>
              <a:rPr lang="en-US" sz="1200" dirty="0" smtClean="0"/>
              <a:t>Nu = 0.3</a:t>
            </a:r>
          </a:p>
          <a:p>
            <a:pPr lvl="1"/>
            <a:r>
              <a:rPr lang="en-US" sz="1200" dirty="0" smtClean="0"/>
              <a:t>Rho = 0.1</a:t>
            </a:r>
            <a:endParaRPr lang="en-US" sz="1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349316"/>
              </p:ext>
            </p:extLst>
          </p:nvPr>
        </p:nvGraphicFramePr>
        <p:xfrm>
          <a:off x="7607113" y="3841251"/>
          <a:ext cx="39433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6" imgW="3943401" imgH="1152630" progId="Excel.Sheet.12">
                  <p:embed/>
                </p:oleObj>
              </mc:Choice>
              <mc:Fallback>
                <p:oleObj name="Worksheet" r:id="rId6" imgW="3943401" imgH="11526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07113" y="3841251"/>
                        <a:ext cx="394335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4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Case 15: SSSS Isotropic Quad Plate: Free Vibration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372730"/>
              </p:ext>
            </p:extLst>
          </p:nvPr>
        </p:nvGraphicFramePr>
        <p:xfrm>
          <a:off x="7591983" y="3233271"/>
          <a:ext cx="21717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2171599" imgH="3057480" progId="Excel.Sheet.12">
                  <p:embed/>
                </p:oleObj>
              </mc:Choice>
              <mc:Fallback>
                <p:oleObj name="Worksheet" r:id="rId4" imgW="2171599" imgH="3057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1983" y="3233271"/>
                        <a:ext cx="2171700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94437"/>
            <a:ext cx="6629401" cy="497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8828" y="4388672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Material: Aluminum</a:t>
            </a:r>
          </a:p>
          <a:p>
            <a:r>
              <a:rPr lang="en-US" sz="1200" dirty="0" smtClean="0"/>
              <a:t>Properties</a:t>
            </a:r>
          </a:p>
          <a:p>
            <a:pPr lvl="1"/>
            <a:r>
              <a:rPr lang="en-US" sz="1200" dirty="0" smtClean="0"/>
              <a:t>t=0.1”</a:t>
            </a:r>
          </a:p>
          <a:p>
            <a:pPr lvl="1"/>
            <a:r>
              <a:rPr lang="en-US" sz="1200" dirty="0" smtClean="0"/>
              <a:t>E = 10 E6 </a:t>
            </a:r>
            <a:r>
              <a:rPr lang="en-US" sz="1200" dirty="0" err="1" smtClean="0"/>
              <a:t>msi</a:t>
            </a:r>
            <a:endParaRPr lang="en-US" sz="1200" dirty="0" smtClean="0"/>
          </a:p>
          <a:p>
            <a:pPr lvl="1"/>
            <a:r>
              <a:rPr lang="en-US" sz="1200" dirty="0" smtClean="0"/>
              <a:t>Nu = 0.3</a:t>
            </a:r>
          </a:p>
          <a:p>
            <a:pPr lvl="1"/>
            <a:r>
              <a:rPr lang="en-US" sz="1200" dirty="0" smtClean="0"/>
              <a:t>Rho = 0.1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7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Case </a:t>
            </a:r>
            <a:r>
              <a:rPr lang="en-US" sz="4000" dirty="0" smtClean="0"/>
              <a:t>16: </a:t>
            </a:r>
            <a:r>
              <a:rPr lang="en-US" sz="4000" dirty="0" smtClean="0"/>
              <a:t>SSSS Isotropic </a:t>
            </a:r>
            <a:r>
              <a:rPr lang="en-US" sz="4000" dirty="0" smtClean="0"/>
              <a:t>Rectangular </a:t>
            </a:r>
            <a:r>
              <a:rPr lang="en-US" sz="4000" dirty="0" smtClean="0"/>
              <a:t>Plate: Free Vibration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3240" y="2249073"/>
            <a:ext cx="14972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Dimensions: </a:t>
            </a:r>
            <a:r>
              <a:rPr lang="en-US" sz="1200" dirty="0" smtClean="0"/>
              <a:t>30”x20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Material: Aluminum</a:t>
            </a:r>
          </a:p>
          <a:p>
            <a:r>
              <a:rPr lang="en-US" sz="1200" dirty="0" smtClean="0"/>
              <a:t>Properties</a:t>
            </a:r>
          </a:p>
          <a:p>
            <a:pPr lvl="1"/>
            <a:r>
              <a:rPr lang="en-US" sz="1200" dirty="0" smtClean="0"/>
              <a:t>t=0.1”</a:t>
            </a:r>
          </a:p>
          <a:p>
            <a:pPr lvl="1"/>
            <a:r>
              <a:rPr lang="en-US" sz="1200" dirty="0" smtClean="0"/>
              <a:t>E = 10 E6 </a:t>
            </a:r>
            <a:r>
              <a:rPr lang="en-US" sz="1200" dirty="0" err="1" smtClean="0"/>
              <a:t>msi</a:t>
            </a:r>
            <a:endParaRPr lang="en-US" sz="1200" dirty="0" smtClean="0"/>
          </a:p>
          <a:p>
            <a:pPr lvl="1"/>
            <a:r>
              <a:rPr lang="en-US" sz="1200" dirty="0" smtClean="0"/>
              <a:t>Nu = 0.3</a:t>
            </a:r>
          </a:p>
          <a:p>
            <a:pPr lvl="1"/>
            <a:r>
              <a:rPr lang="en-US" sz="1200" dirty="0" smtClean="0"/>
              <a:t>Rho = 0.1</a:t>
            </a:r>
            <a:endParaRPr lang="en-US" sz="1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74538"/>
              </p:ext>
            </p:extLst>
          </p:nvPr>
        </p:nvGraphicFramePr>
        <p:xfrm>
          <a:off x="8245848" y="2941570"/>
          <a:ext cx="2343150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2343133" imgH="3248100" progId="Excel.Sheet.12">
                  <p:embed/>
                </p:oleObj>
              </mc:Choice>
              <mc:Fallback>
                <p:oleObj name="Worksheet" r:id="rId3" imgW="2343133" imgH="3248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45848" y="2941570"/>
                        <a:ext cx="2343150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18" y="2941570"/>
            <a:ext cx="4352197" cy="3264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4" y="3634068"/>
            <a:ext cx="3222478" cy="24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Worksheet</vt:lpstr>
      <vt:lpstr>Microsoft Excel Worksheet</vt:lpstr>
      <vt:lpstr>Case 7: SSSS Isotropic Skew Plate: Free Vibration</vt:lpstr>
      <vt:lpstr>Case 15: SSSS Isotropic Quad Plate: Free Vibration</vt:lpstr>
      <vt:lpstr>Case 16: SSSS Isotropic Rectangular Plate: Free Vibration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Janie Henson</dc:creator>
  <cp:lastModifiedBy>Janie Henson</cp:lastModifiedBy>
  <cp:revision>7</cp:revision>
  <dcterms:created xsi:type="dcterms:W3CDTF">2016-02-14T18:20:05Z</dcterms:created>
  <dcterms:modified xsi:type="dcterms:W3CDTF">2016-02-19T05:20:20Z</dcterms:modified>
</cp:coreProperties>
</file>