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1480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B490-56DC-2E41-95CE-01CEAE70BCAF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FDBB-D151-D545-9837-458BECABB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01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B490-56DC-2E41-95CE-01CEAE70BCAF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FDBB-D151-D545-9837-458BECABB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7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B490-56DC-2E41-95CE-01CEAE70BCAF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FDBB-D151-D545-9837-458BECABB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5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B490-56DC-2E41-95CE-01CEAE70BCAF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FDBB-D151-D545-9837-458BECABB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81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B490-56DC-2E41-95CE-01CEAE70BCAF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FDBB-D151-D545-9837-458BECABB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B490-56DC-2E41-95CE-01CEAE70BCAF}" type="datetimeFigureOut">
              <a:rPr lang="en-US" smtClean="0"/>
              <a:t>3/10/16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FDBB-D151-D545-9837-458BECABB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1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B490-56DC-2E41-95CE-01CEAE70BCAF}" type="datetimeFigureOut">
              <a:rPr lang="en-US" smtClean="0"/>
              <a:t>3/10/16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FDBB-D151-D545-9837-458BECABB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43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B490-56DC-2E41-95CE-01CEAE70BCAF}" type="datetimeFigureOut">
              <a:rPr lang="en-US" smtClean="0"/>
              <a:t>3/10/16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FDBB-D151-D545-9837-458BECABB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09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B490-56DC-2E41-95CE-01CEAE70BCAF}" type="datetimeFigureOut">
              <a:rPr lang="en-US" smtClean="0"/>
              <a:t>3/10/16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FDBB-D151-D545-9837-458BECABB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70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B490-56DC-2E41-95CE-01CEAE70BCAF}" type="datetimeFigureOut">
              <a:rPr lang="en-US" smtClean="0"/>
              <a:t>3/10/16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FDBB-D151-D545-9837-458BECABB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46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B490-56DC-2E41-95CE-01CEAE70BCAF}" type="datetimeFigureOut">
              <a:rPr lang="en-US" smtClean="0"/>
              <a:t>3/10/16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FDBB-D151-D545-9837-458BECABB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3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7B490-56DC-2E41-95CE-01CEAE70BCAF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6FDBB-D151-D545-9837-458BECABB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96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image" Target="../media/image3.png"/><Relationship Id="rId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341914" y="751145"/>
            <a:ext cx="8450003" cy="5712062"/>
          </a:xfrm>
          <a:prstGeom prst="rect">
            <a:avLst/>
          </a:prstGeom>
          <a:solidFill>
            <a:schemeClr val="bg1">
              <a:lumMod val="85000"/>
              <a:alpha val="2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58195" y="211645"/>
            <a:ext cx="2767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venir Black"/>
                <a:cs typeface="Avenir Black"/>
              </a:rPr>
              <a:t>Wireframe</a:t>
            </a:r>
            <a:endParaRPr lang="en-US" sz="2800" dirty="0">
              <a:latin typeface="Avenir Black"/>
              <a:cs typeface="Avenir Black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60986" y="6463444"/>
            <a:ext cx="1790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720px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8034944" y="3457501"/>
            <a:ext cx="1790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480px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895473" y="1400090"/>
            <a:ext cx="1221099" cy="2604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Kitty Graphic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5473" y="1812972"/>
            <a:ext cx="1221099" cy="2604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Kitty Graphic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5473" y="2225854"/>
            <a:ext cx="1221099" cy="2604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Kitty Graphic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95473" y="2667967"/>
            <a:ext cx="1221099" cy="2604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Kitty Graphic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50378" y="1403997"/>
            <a:ext cx="1221099" cy="2604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Kitty Graphic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50378" y="1816879"/>
            <a:ext cx="1221099" cy="2604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Kitty Graphic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50378" y="2229761"/>
            <a:ext cx="1221099" cy="2604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Kitty Graphic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50378" y="2671874"/>
            <a:ext cx="1221099" cy="2604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Kitty Graphic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11150" y="1400090"/>
            <a:ext cx="1221099" cy="2604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Kitty Graphic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11150" y="1812972"/>
            <a:ext cx="1221099" cy="2604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Kitty Graphic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11150" y="2225854"/>
            <a:ext cx="1221099" cy="2604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Kitty Graphic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1150" y="2667967"/>
            <a:ext cx="1221099" cy="2604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Kitty Graphic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238041" y="1411811"/>
            <a:ext cx="1221099" cy="2604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Kitty Graphic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38041" y="1824693"/>
            <a:ext cx="1221099" cy="2604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Kitty Graphic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238041" y="2237575"/>
            <a:ext cx="1221099" cy="2604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Kitty Graphic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238041" y="2679688"/>
            <a:ext cx="1221099" cy="2604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Kitty Graphic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741791" y="1400090"/>
            <a:ext cx="1221099" cy="2604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Kitty Graphic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741791" y="1812972"/>
            <a:ext cx="1221099" cy="2604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Kitty Graphic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741791" y="2225854"/>
            <a:ext cx="1221099" cy="2604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Kitty Graphic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741791" y="2667967"/>
            <a:ext cx="1221099" cy="2604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Kitty Graphic</a:t>
            </a:r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2"/>
          <a:srcRect t="55455" r="26118"/>
          <a:stretch/>
        </p:blipFill>
        <p:spPr>
          <a:xfrm>
            <a:off x="4672742" y="5534713"/>
            <a:ext cx="4119176" cy="92849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2"/>
          <a:srcRect t="55455" r="22258"/>
          <a:stretch/>
        </p:blipFill>
        <p:spPr>
          <a:xfrm>
            <a:off x="338370" y="5534950"/>
            <a:ext cx="4334371" cy="92849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94" b="89691" l="5792" r="9478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47092" y="5405000"/>
            <a:ext cx="1635247" cy="77126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667" b="95667" l="5167" r="9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70377" y="4566273"/>
            <a:ext cx="307357" cy="307357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>
            <a:off x="1481589" y="3304864"/>
            <a:ext cx="0" cy="6186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952785" y="3304864"/>
            <a:ext cx="0" cy="6186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418096" y="3304864"/>
            <a:ext cx="0" cy="6186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889292" y="3304864"/>
            <a:ext cx="0" cy="6186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344198" y="3304864"/>
            <a:ext cx="0" cy="6186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40458" y="3991065"/>
            <a:ext cx="3355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Helvetica"/>
                <a:cs typeface="Helvetica"/>
              </a:rPr>
              <a:t>Kitties move down every x seconds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8195" y="5209638"/>
            <a:ext cx="4477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Helvetica"/>
                <a:cs typeface="Helvetica"/>
              </a:rPr>
              <a:t>Don’t let the kitties reach the fence!</a:t>
            </a:r>
            <a:endParaRPr lang="en-US" sz="14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729354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/>
          <p:cNvSpPr/>
          <p:nvPr/>
        </p:nvSpPr>
        <p:spPr>
          <a:xfrm>
            <a:off x="341914" y="751145"/>
            <a:ext cx="8450003" cy="5712062"/>
          </a:xfrm>
          <a:prstGeom prst="rect">
            <a:avLst/>
          </a:prstGeom>
          <a:solidFill>
            <a:schemeClr val="bg1">
              <a:lumMod val="85000"/>
              <a:alpha val="2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58195" y="227925"/>
            <a:ext cx="2767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venir Black"/>
                <a:cs typeface="Avenir Black"/>
              </a:rPr>
              <a:t>Flow Chart</a:t>
            </a:r>
            <a:endParaRPr lang="en-US" sz="2800" dirty="0">
              <a:latin typeface="Avenir Black"/>
              <a:cs typeface="Avenir Black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1519592" y="1024975"/>
            <a:ext cx="6369754" cy="5130965"/>
            <a:chOff x="1519592" y="1024975"/>
            <a:chExt cx="6369754" cy="5130965"/>
          </a:xfrm>
        </p:grpSpPr>
        <p:sp>
          <p:nvSpPr>
            <p:cNvPr id="5" name="Rectangle 4"/>
            <p:cNvSpPr/>
            <p:nvPr/>
          </p:nvSpPr>
          <p:spPr>
            <a:xfrm>
              <a:off x="3529171" y="1024975"/>
              <a:ext cx="1493013" cy="2538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Welcome Page</a:t>
              </a:r>
              <a:endParaRPr lang="en-US" sz="1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482930" y="1951854"/>
              <a:ext cx="1493013" cy="2538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Click Play</a:t>
              </a:r>
              <a:endParaRPr lang="en-US" sz="1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519592" y="1909983"/>
              <a:ext cx="1493013" cy="2538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Instructions</a:t>
              </a:r>
              <a:endParaRPr lang="en-US" sz="1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482930" y="2932236"/>
              <a:ext cx="1493013" cy="2538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Round 1</a:t>
              </a:r>
              <a:endParaRPr lang="en-US" sz="1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482930" y="3919786"/>
              <a:ext cx="1493013" cy="2538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Round 2</a:t>
              </a:r>
              <a:endParaRPr lang="en-US" sz="1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82930" y="4908848"/>
              <a:ext cx="1493013" cy="2538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Round 3</a:t>
              </a:r>
              <a:endParaRPr lang="en-US" sz="1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82930" y="5902128"/>
              <a:ext cx="1493013" cy="2538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Winner Page</a:t>
              </a:r>
              <a:endParaRPr lang="en-US" sz="1400" dirty="0"/>
            </a:p>
          </p:txBody>
        </p:sp>
        <p:cxnSp>
          <p:nvCxnSpPr>
            <p:cNvPr id="3" name="Straight Connector 2"/>
            <p:cNvCxnSpPr/>
            <p:nvPr/>
          </p:nvCxnSpPr>
          <p:spPr>
            <a:xfrm>
              <a:off x="7889346" y="2039320"/>
              <a:ext cx="0" cy="344061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 flipV="1">
              <a:off x="3012605" y="2034459"/>
              <a:ext cx="2470326" cy="24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258198" y="1149450"/>
              <a:ext cx="0" cy="76053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2244243" y="1149450"/>
              <a:ext cx="1256215" cy="243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5217839" y="2332405"/>
              <a:ext cx="530181" cy="4970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Win</a:t>
              </a:r>
              <a:endParaRPr lang="en-US" sz="800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6710852" y="2314179"/>
              <a:ext cx="530181" cy="49703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Lose</a:t>
              </a:r>
              <a:endParaRPr lang="en-US" sz="800" dirty="0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6094958" y="2216480"/>
              <a:ext cx="0" cy="310666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365675" y="2213554"/>
              <a:ext cx="0" cy="310666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754115" y="2516332"/>
              <a:ext cx="340843" cy="5446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343815" y="2524220"/>
              <a:ext cx="367037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732979" y="2668732"/>
              <a:ext cx="52596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7241033" y="2534628"/>
              <a:ext cx="648313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6263134" y="2660844"/>
              <a:ext cx="0" cy="263504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5224936" y="3309485"/>
              <a:ext cx="530181" cy="4970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Win</a:t>
              </a:r>
              <a:endParaRPr lang="en-US" sz="800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6717949" y="3291259"/>
              <a:ext cx="530181" cy="49703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Lose</a:t>
              </a:r>
              <a:endParaRPr lang="en-US" sz="800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6102055" y="3193560"/>
              <a:ext cx="0" cy="310666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6372772" y="3190634"/>
              <a:ext cx="0" cy="310666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5761212" y="3493412"/>
              <a:ext cx="340843" cy="5446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6350912" y="3501300"/>
              <a:ext cx="367037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740076" y="3645812"/>
              <a:ext cx="52596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270231" y="3637924"/>
              <a:ext cx="0" cy="263504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5237713" y="4299143"/>
              <a:ext cx="530181" cy="4970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Win</a:t>
              </a:r>
              <a:endParaRPr lang="en-US" sz="800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6730726" y="4280917"/>
              <a:ext cx="530181" cy="49703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Lose</a:t>
              </a:r>
              <a:endParaRPr lang="en-US" sz="800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6114832" y="4183218"/>
              <a:ext cx="0" cy="310666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6385549" y="4180292"/>
              <a:ext cx="0" cy="310666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773989" y="4483070"/>
              <a:ext cx="340843" cy="5446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6363689" y="4490958"/>
              <a:ext cx="367037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752853" y="4635470"/>
              <a:ext cx="52596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6283008" y="4627582"/>
              <a:ext cx="0" cy="263504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/>
          </p:nvSpPr>
          <p:spPr>
            <a:xfrm>
              <a:off x="5258378" y="5285196"/>
              <a:ext cx="530181" cy="49703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Win</a:t>
              </a:r>
              <a:endParaRPr lang="en-US" sz="800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6751391" y="5266970"/>
              <a:ext cx="530181" cy="49703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Lose</a:t>
              </a:r>
              <a:endParaRPr lang="en-US" sz="800" dirty="0"/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6135497" y="5169271"/>
              <a:ext cx="0" cy="310666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6406214" y="5166345"/>
              <a:ext cx="0" cy="310666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794654" y="5469123"/>
              <a:ext cx="340843" cy="5446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6384354" y="5477011"/>
              <a:ext cx="367037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773518" y="5621523"/>
              <a:ext cx="52596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6303673" y="5613635"/>
              <a:ext cx="0" cy="263504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7281572" y="5469123"/>
              <a:ext cx="607774" cy="10814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7281572" y="4485551"/>
              <a:ext cx="607774" cy="10814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7248130" y="3498858"/>
              <a:ext cx="641216" cy="10814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7016172" y="2034459"/>
              <a:ext cx="865286" cy="243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1245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2680</TotalTime>
  <Words>80</Words>
  <Application>Microsoft Macintosh PowerPoint</Application>
  <PresentationFormat>On-screen Show (4:3)</PresentationFormat>
  <Paragraphs>41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Henson Tay</dc:creator>
  <cp:lastModifiedBy>Henson Tay</cp:lastModifiedBy>
  <cp:revision>10</cp:revision>
  <dcterms:created xsi:type="dcterms:W3CDTF">2016-10-03T04:00:49Z</dcterms:created>
  <dcterms:modified xsi:type="dcterms:W3CDTF">2016-10-05T02:43:46Z</dcterms:modified>
</cp:coreProperties>
</file>