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4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B490-56DC-2E41-95CE-01CEAE70BCAF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FDBB-D151-D545-9837-458BECAB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95" y="227925"/>
            <a:ext cx="276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lack"/>
                <a:cs typeface="Avenir Black"/>
              </a:rPr>
              <a:t>Flow Chart</a:t>
            </a:r>
            <a:endParaRPr lang="en-US" sz="2800" dirty="0">
              <a:latin typeface="Avenir Black"/>
              <a:cs typeface="Avenir Blac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2230" y="911687"/>
            <a:ext cx="1953759" cy="60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95989" y="1796695"/>
            <a:ext cx="1953759" cy="60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471" y="1796695"/>
            <a:ext cx="1953759" cy="60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95989" y="2665421"/>
            <a:ext cx="1953759" cy="60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5989" y="3550427"/>
            <a:ext cx="1953759" cy="60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95989" y="4484273"/>
            <a:ext cx="1953759" cy="60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5989" y="5398673"/>
            <a:ext cx="1953759" cy="60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Winner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4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41914" y="751145"/>
            <a:ext cx="8450003" cy="5712062"/>
          </a:xfrm>
          <a:prstGeom prst="rect">
            <a:avLst/>
          </a:pr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8195" y="211645"/>
            <a:ext cx="276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venir Black"/>
                <a:cs typeface="Avenir Black"/>
              </a:rPr>
              <a:t>Wireframe</a:t>
            </a:r>
            <a:endParaRPr lang="en-US" sz="2800" dirty="0">
              <a:latin typeface="Avenir Black"/>
              <a:cs typeface="Avenir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0986" y="6463444"/>
            <a:ext cx="17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720px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8034944" y="3457501"/>
            <a:ext cx="179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480px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95473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5473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5473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5473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0378" y="140399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0378" y="1816879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0378" y="2229761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0378" y="267187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1150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1150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1150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1150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38041" y="1411811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041" y="1824693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38041" y="2237575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041" y="2679688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41791" y="1400090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41791" y="1812972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41791" y="2225854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41791" y="2667967"/>
            <a:ext cx="1221099" cy="2604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Kitty Graphic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t="55455" r="26118"/>
          <a:stretch/>
        </p:blipFill>
        <p:spPr>
          <a:xfrm>
            <a:off x="4672742" y="5534713"/>
            <a:ext cx="4119176" cy="92849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55455" r="22258"/>
          <a:stretch/>
        </p:blipFill>
        <p:spPr>
          <a:xfrm>
            <a:off x="338370" y="5534950"/>
            <a:ext cx="4334371" cy="928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5792" r="9478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7092" y="5405000"/>
            <a:ext cx="1635247" cy="77126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67" b="95667" l="5167" r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0377" y="4566273"/>
            <a:ext cx="307357" cy="30735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1481589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52785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18096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89292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344198" y="3304864"/>
            <a:ext cx="0" cy="618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40458" y="3991065"/>
            <a:ext cx="33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Kitties move down every x seconds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195" y="5209638"/>
            <a:ext cx="447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Don’t let the kitties reach the fence!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2935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 Tay</dc:creator>
  <cp:lastModifiedBy>Henson Tay</cp:lastModifiedBy>
  <cp:revision>2</cp:revision>
  <dcterms:created xsi:type="dcterms:W3CDTF">2016-10-03T04:00:49Z</dcterms:created>
  <dcterms:modified xsi:type="dcterms:W3CDTF">2016-10-03T04:18:10Z</dcterms:modified>
</cp:coreProperties>
</file>