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8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341914" y="751145"/>
            <a:ext cx="8450003" cy="5712062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195" y="227925"/>
            <a:ext cx="276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lack"/>
                <a:cs typeface="Avenir Black"/>
              </a:rPr>
              <a:t>Flow Chart</a:t>
            </a:r>
            <a:endParaRPr lang="en-US" sz="2800" dirty="0">
              <a:latin typeface="Avenir Black"/>
              <a:cs typeface="Avenir Black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519592" y="1024975"/>
            <a:ext cx="6369754" cy="5130965"/>
            <a:chOff x="1519592" y="1024975"/>
            <a:chExt cx="6369754" cy="5130965"/>
          </a:xfrm>
        </p:grpSpPr>
        <p:sp>
          <p:nvSpPr>
            <p:cNvPr id="5" name="Rectangle 4"/>
            <p:cNvSpPr/>
            <p:nvPr/>
          </p:nvSpPr>
          <p:spPr>
            <a:xfrm>
              <a:off x="3529171" y="1024975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Welcome Page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2930" y="1951854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Click Play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19592" y="1909983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Instructions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2930" y="2932236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Round 1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2930" y="3919786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Round 2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2930" y="4908848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Round 3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2930" y="5902128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Winner Page</a:t>
              </a:r>
              <a:endParaRPr lang="en-US" sz="1400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7889346" y="2039320"/>
              <a:ext cx="0" cy="3440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7" idx="3"/>
            </p:cNvCxnSpPr>
            <p:nvPr/>
          </p:nvCxnSpPr>
          <p:spPr>
            <a:xfrm flipH="1" flipV="1">
              <a:off x="3012605" y="2036889"/>
              <a:ext cx="1256215" cy="24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268821" y="2034459"/>
              <a:ext cx="1214109" cy="24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58198" y="1149450"/>
              <a:ext cx="0" cy="7605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2244243" y="1149450"/>
              <a:ext cx="1256215" cy="24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217839" y="2332405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710852" y="2314179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094958" y="2216480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365675" y="2213554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54115" y="2516332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43815" y="2524220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32979" y="2668732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41033" y="2534628"/>
              <a:ext cx="64831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63134" y="2660844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224936" y="3309485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717949" y="3291259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02055" y="3193560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72772" y="3190634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1212" y="3493412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350912" y="3501300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40076" y="3645812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0231" y="3637924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237713" y="4299143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730726" y="4280917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114832" y="4183218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385549" y="4180292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773989" y="4483070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63689" y="4490958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52853" y="4635470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3008" y="4627582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258378" y="5285196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6751391" y="5266970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135497" y="5169271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406214" y="5166345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94654" y="5469123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384354" y="5477011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773518" y="5621523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03673" y="5613635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281572" y="5469123"/>
              <a:ext cx="607774" cy="108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281572" y="4485551"/>
              <a:ext cx="607774" cy="108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248130" y="3498858"/>
              <a:ext cx="641216" cy="108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7016172" y="2034459"/>
              <a:ext cx="865286" cy="24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24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1914" y="751145"/>
            <a:ext cx="8450003" cy="5712062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195" y="211645"/>
            <a:ext cx="276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lack"/>
                <a:cs typeface="Avenir Black"/>
              </a:rPr>
              <a:t>Wireframe</a:t>
            </a:r>
            <a:endParaRPr lang="en-US" sz="2800" dirty="0">
              <a:latin typeface="Avenir Black"/>
              <a:cs typeface="Avenir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0986" y="6463444"/>
            <a:ext cx="17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720px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8034944" y="3457501"/>
            <a:ext cx="17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480px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95473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5473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5473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5473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0378" y="140399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0378" y="1816879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0378" y="2229761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0378" y="267187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1150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1150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1150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1150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38041" y="1411811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041" y="1824693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38041" y="2237575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041" y="2679688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1791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1791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41791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1791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t="55455" r="26118"/>
          <a:stretch/>
        </p:blipFill>
        <p:spPr>
          <a:xfrm>
            <a:off x="4672742" y="5534713"/>
            <a:ext cx="4119176" cy="9284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55455" r="22258"/>
          <a:stretch/>
        </p:blipFill>
        <p:spPr>
          <a:xfrm>
            <a:off x="338370" y="5534950"/>
            <a:ext cx="4334371" cy="928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5792" r="947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7092" y="5405000"/>
            <a:ext cx="1635247" cy="7712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67" b="95667" l="5167" r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0377" y="4566273"/>
            <a:ext cx="307357" cy="30735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481589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52785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18096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89292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44198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0458" y="3991065"/>
            <a:ext cx="33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Kitties move down every x seconds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95" y="5209638"/>
            <a:ext cx="447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Don’t let the kitties reach the fence!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935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80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Henson Tay</cp:lastModifiedBy>
  <cp:revision>7</cp:revision>
  <dcterms:created xsi:type="dcterms:W3CDTF">2016-10-03T04:00:49Z</dcterms:created>
  <dcterms:modified xsi:type="dcterms:W3CDTF">2016-10-05T02:13:15Z</dcterms:modified>
</cp:coreProperties>
</file>