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3" r:id="rId3"/>
    <p:sldId id="257" r:id="rId4"/>
    <p:sldId id="261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138AE-D50D-46B6-BB6D-46B46688B528}" v="2" dt="2021-04-14T17:31:10.350"/>
    <p1510:client id="{43D2A843-58FC-431E-BF5F-A81A1F2775D1}" v="1450" dt="2021-04-14T17:35:26.542"/>
    <p1510:client id="{6FBCA446-A668-4923-A7E6-92C1CCC9862C}" v="1472" dt="2021-04-14T16:10:37.904"/>
    <p1510:client id="{AFC6F1B4-594E-4864-B313-05AB8B42337B}" v="505" dt="2021-04-14T15:57:5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6241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407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="" xmlns:a16="http://schemas.microsoft.com/office/drawing/2014/main" id="{1EC502BD-3766-4D83-94CC-391A4CD4E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4" descr="A picture containing text, person&#10;&#10;Description automatically generated">
            <a:extLst>
              <a:ext uri="{FF2B5EF4-FFF2-40B4-BE49-F238E27FC236}">
                <a16:creationId xmlns="" xmlns:a16="http://schemas.microsoft.com/office/drawing/2014/main" id="{ACEA6BA6-6290-4F5F-8DC1-939662B0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28" b="14922"/>
          <a:stretch/>
        </p:blipFill>
        <p:spPr>
          <a:xfrm>
            <a:off x="23" y="0"/>
            <a:ext cx="12191977" cy="685799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2867CC89-052A-4B89-A1FF-972E522C6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05299"/>
            <a:ext cx="10668000" cy="103169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 Light"/>
              </a:rPr>
              <a:t>Routing &amp;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Calibri Light"/>
              </a:rPr>
              <a:t>Adatkezelés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cs typeface="Calibri"/>
              </a:rPr>
              <a:t>“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Repül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nehéz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request,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ki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tudja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hol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áll</a:t>
            </a:r>
            <a:r>
              <a:rPr lang="en-US" dirty="0">
                <a:solidFill>
                  <a:srgbClr val="FFFFFF"/>
                </a:solidFill>
                <a:cs typeface="Calibri"/>
              </a:rPr>
              <a:t> meg”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Raktar\weboldalak\node_stuff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27" y="206651"/>
            <a:ext cx="7525028" cy="654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5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88B1E33-467B-4574-B481-FEF6D18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Routing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454E388-7A0E-4F64-8EFF-8E62D097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Route-ok</a:t>
            </a:r>
          </a:p>
          <a:p>
            <a:pPr lvl="1"/>
            <a:r>
              <a:rPr lang="en-US" err="1"/>
              <a:t>Egy</a:t>
            </a:r>
            <a:r>
              <a:rPr lang="en-US"/>
              <a:t> URL-</a:t>
            </a:r>
            <a:r>
              <a:rPr lang="en-US" err="1"/>
              <a:t>hez</a:t>
            </a:r>
            <a:r>
              <a:rPr lang="en-US"/>
              <a:t> </a:t>
            </a:r>
            <a:r>
              <a:rPr lang="en-US" err="1"/>
              <a:t>kötött</a:t>
            </a:r>
            <a:r>
              <a:rPr lang="en-US"/>
              <a:t> </a:t>
            </a:r>
            <a:r>
              <a:rPr lang="en-US" err="1"/>
              <a:t>kérésfeldolgozási</a:t>
            </a:r>
            <a:r>
              <a:rPr lang="en-US"/>
              <a:t> </a:t>
            </a:r>
            <a:r>
              <a:rPr lang="en-US" err="1"/>
              <a:t>folyamat</a:t>
            </a:r>
            <a:r>
              <a:rPr lang="en-US"/>
              <a:t>.</a:t>
            </a:r>
          </a:p>
          <a:p>
            <a:r>
              <a:rPr lang="en-US"/>
              <a:t>Middleware-</a:t>
            </a:r>
            <a:r>
              <a:rPr lang="en-US" err="1"/>
              <a:t>ek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err="1"/>
              <a:t>kérés</a:t>
            </a:r>
            <a:r>
              <a:rPr lang="en-US"/>
              <a:t> </a:t>
            </a:r>
            <a:r>
              <a:rPr lang="en-US" err="1"/>
              <a:t>rendes</a:t>
            </a:r>
            <a:r>
              <a:rPr lang="en-US"/>
              <a:t> </a:t>
            </a:r>
            <a:r>
              <a:rPr lang="en-US" err="1"/>
              <a:t>kezelése</a:t>
            </a:r>
            <a:r>
              <a:rPr lang="en-US"/>
              <a:t> </a:t>
            </a:r>
            <a:r>
              <a:rPr lang="en-US" err="1"/>
              <a:t>előtt</a:t>
            </a:r>
            <a:r>
              <a:rPr lang="en-US"/>
              <a:t> </a:t>
            </a:r>
            <a:r>
              <a:rPr lang="en-US" err="1"/>
              <a:t>lefutó</a:t>
            </a:r>
            <a:r>
              <a:rPr lang="en-US"/>
              <a:t> </a:t>
            </a:r>
            <a:r>
              <a:rPr lang="en-US" err="1"/>
              <a:t>függvények</a:t>
            </a:r>
            <a:r>
              <a:rPr lang="en-US"/>
              <a:t> (</a:t>
            </a:r>
            <a:r>
              <a:rPr lang="en-US" err="1"/>
              <a:t>előkészítik</a:t>
            </a:r>
            <a:r>
              <a:rPr lang="en-US"/>
              <a:t> a </a:t>
            </a:r>
            <a:r>
              <a:rPr lang="en-US" err="1"/>
              <a:t>kérést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ellenőrzik</a:t>
            </a:r>
            <a:r>
              <a:rPr lang="en-US"/>
              <a:t> </a:t>
            </a:r>
            <a:r>
              <a:rPr lang="en-US" err="1"/>
              <a:t>azokat</a:t>
            </a:r>
            <a:r>
              <a:rPr lang="en-US"/>
              <a:t>).</a:t>
            </a:r>
          </a:p>
          <a:p>
            <a:r>
              <a:rPr lang="en-US" err="1"/>
              <a:t>Kéréskezelő</a:t>
            </a:r>
            <a:r>
              <a:rPr lang="en-US"/>
              <a:t> </a:t>
            </a:r>
            <a:r>
              <a:rPr lang="en-US" err="1"/>
              <a:t>függvény</a:t>
            </a:r>
            <a:endParaRPr lang="en-US"/>
          </a:p>
          <a:p>
            <a:pPr lvl="1"/>
            <a:r>
              <a:rPr lang="en-US" err="1"/>
              <a:t>Választ</a:t>
            </a:r>
            <a:r>
              <a:rPr lang="en-US"/>
              <a:t> </a:t>
            </a:r>
            <a:r>
              <a:rPr lang="en-US" err="1"/>
              <a:t>nyújt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adott</a:t>
            </a:r>
            <a:r>
              <a:rPr lang="en-US"/>
              <a:t> </a:t>
            </a:r>
            <a:r>
              <a:rPr lang="en-US" err="1"/>
              <a:t>kérésre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5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55B5583F-9936-4BDA-ACE1-E24A66B94C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75AF5A1-4884-4FBA-B1BB-80A2939EA2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5A8C16DA-E452-4500-B803-5D451BB091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="" xmlns:a16="http://schemas.microsoft.com/office/drawing/2014/main" id="{86D5C94F-A418-4CD9-9D01-0CFC4DD48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1683"/>
            <a:ext cx="10515602" cy="42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58E37A0-1441-4909-8830-6B4A4F74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0338"/>
            <a:ext cx="9144000" cy="372871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Leírja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felületeket</a:t>
            </a:r>
            <a:r>
              <a:rPr lang="en-US" dirty="0"/>
              <a:t> </a:t>
            </a:r>
            <a:r>
              <a:rPr lang="en-US" dirty="0" err="1"/>
              <a:t>biztosít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adatkezelésre</a:t>
            </a:r>
            <a:endParaRPr lang="en-US" dirty="0"/>
          </a:p>
          <a:p>
            <a:r>
              <a:rPr lang="en-US" dirty="0"/>
              <a:t>Create</a:t>
            </a:r>
          </a:p>
          <a:p>
            <a:pPr lvl="1"/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rekordot</a:t>
            </a:r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 err="1"/>
              <a:t>Visszaad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rekordot</a:t>
            </a:r>
            <a:endParaRPr lang="en-US" dirty="0"/>
          </a:p>
          <a:p>
            <a:r>
              <a:rPr lang="en-US" dirty="0"/>
              <a:t>Update</a:t>
            </a:r>
          </a:p>
          <a:p>
            <a:pPr lvl="1"/>
            <a:r>
              <a:rPr lang="en-US" dirty="0" err="1"/>
              <a:t>Módosítja</a:t>
            </a:r>
            <a:r>
              <a:rPr lang="en-US" dirty="0"/>
              <a:t> a </a:t>
            </a:r>
            <a:r>
              <a:rPr lang="en-US" dirty="0" smtClean="0"/>
              <a:t>re</a:t>
            </a:r>
            <a:r>
              <a:rPr lang="hu-HU" dirty="0" smtClean="0"/>
              <a:t>k</a:t>
            </a:r>
            <a:r>
              <a:rPr lang="en-US" dirty="0" err="1" smtClean="0"/>
              <a:t>ord</a:t>
            </a:r>
            <a:r>
              <a:rPr lang="en-US" dirty="0" smtClean="0"/>
              <a:t> </a:t>
            </a:r>
            <a:r>
              <a:rPr lang="en-US" dirty="0" err="1"/>
              <a:t>tartalmát</a:t>
            </a:r>
            <a:endParaRPr lang="en-US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 err="1"/>
              <a:t>Kitöröl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rekordot</a:t>
            </a:r>
            <a:endParaRPr lang="en-US" dirty="0"/>
          </a:p>
        </p:txBody>
      </p:sp>
      <p:sp>
        <p:nvSpPr>
          <p:cNvPr id="9" name="Cím 8">
            <a:extLst>
              <a:ext uri="{FF2B5EF4-FFF2-40B4-BE49-F238E27FC236}">
                <a16:creationId xmlns="" xmlns:a16="http://schemas.microsoft.com/office/drawing/2014/main" id="{9D81E804-B586-4160-9707-4BD73FE1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90290"/>
          </a:xfrm>
        </p:spPr>
        <p:txBody>
          <a:bodyPr/>
          <a:lstStyle/>
          <a:p>
            <a:r>
              <a:rPr lang="en-US"/>
              <a:t>C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reate</a:t>
            </a:r>
            <a:r>
              <a:rPr lang="en-US"/>
              <a:t> R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ead</a:t>
            </a:r>
            <a:r>
              <a:rPr lang="en-US"/>
              <a:t> U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pdate</a:t>
            </a:r>
            <a:r>
              <a:rPr lang="en-US"/>
              <a:t> D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elete</a:t>
            </a: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92992F07-D062-4CD6-9C6D-850304AD3DBA}"/>
              </a:ext>
            </a:extLst>
          </p:cNvPr>
          <p:cNvSpPr txBox="1"/>
          <p:nvPr/>
        </p:nvSpPr>
        <p:spPr>
          <a:xfrm>
            <a:off x="1276349" y="1628773"/>
            <a:ext cx="241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Regisztráció</a:t>
            </a:r>
            <a:endParaRPr lang="hu-HU" sz="2400"/>
          </a:p>
        </p:txBody>
      </p:sp>
      <p:pic>
        <p:nvPicPr>
          <p:cNvPr id="3074" name="Picture 2" descr="facebook - rmspa">
            <a:extLst>
              <a:ext uri="{FF2B5EF4-FFF2-40B4-BE49-F238E27FC236}">
                <a16:creationId xmlns="" xmlns:a16="http://schemas.microsoft.com/office/drawing/2014/main" id="{D4E05514-A38D-40F2-A615-A5B5F432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67" y="70553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5AAC1872-0564-4F33-A17F-865CE70EEAD1}"/>
              </a:ext>
            </a:extLst>
          </p:cNvPr>
          <p:cNvSpPr txBox="1"/>
          <p:nvPr/>
        </p:nvSpPr>
        <p:spPr>
          <a:xfrm>
            <a:off x="9048750" y="1628774"/>
            <a:ext cx="186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/>
              <a:t>Profil</a:t>
            </a:r>
            <a:r>
              <a:rPr lang="en-US" sz="2400"/>
              <a:t> / </a:t>
            </a:r>
            <a:r>
              <a:rPr lang="en-US" sz="2400" err="1"/>
              <a:t>fal</a:t>
            </a:r>
            <a:endParaRPr lang="hu-HU" sz="2400"/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C4A35F67-100E-4181-8F41-1C4A85080845}"/>
              </a:ext>
            </a:extLst>
          </p:cNvPr>
          <p:cNvSpPr txBox="1"/>
          <p:nvPr/>
        </p:nvSpPr>
        <p:spPr>
          <a:xfrm>
            <a:off x="1276350" y="5010148"/>
            <a:ext cx="2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Fiók</a:t>
            </a:r>
            <a:r>
              <a:rPr lang="en-US" sz="2400"/>
              <a:t> </a:t>
            </a:r>
            <a:r>
              <a:rPr lang="en-US" sz="2400" err="1"/>
              <a:t>módosítás</a:t>
            </a:r>
            <a:endParaRPr lang="hu-HU" sz="2400"/>
          </a:p>
        </p:txBody>
      </p:sp>
      <p:sp>
        <p:nvSpPr>
          <p:cNvPr id="9" name="Szövegdoboz 8">
            <a:extLst>
              <a:ext uri="{FF2B5EF4-FFF2-40B4-BE49-F238E27FC236}">
                <a16:creationId xmlns="" xmlns:a16="http://schemas.microsoft.com/office/drawing/2014/main" id="{1869CCFC-74C5-44EC-8649-420980DDE6FE}"/>
              </a:ext>
            </a:extLst>
          </p:cNvPr>
          <p:cNvSpPr txBox="1"/>
          <p:nvPr/>
        </p:nvSpPr>
        <p:spPr>
          <a:xfrm>
            <a:off x="8496302" y="4998393"/>
            <a:ext cx="24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/>
              <a:t>Fiók</a:t>
            </a:r>
            <a:r>
              <a:rPr lang="en-US" sz="2400"/>
              <a:t> </a:t>
            </a:r>
            <a:r>
              <a:rPr lang="en-US" sz="2400" err="1"/>
              <a:t>törlés</a:t>
            </a:r>
            <a:endParaRPr lang="hu-HU" sz="240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="" xmlns:a16="http://schemas.microsoft.com/office/drawing/2014/main" id="{90BB955A-86D3-4D56-B7AA-0394B5B39970}"/>
              </a:ext>
            </a:extLst>
          </p:cNvPr>
          <p:cNvCxnSpPr>
            <a:cxnSpLocks/>
          </p:cNvCxnSpPr>
          <p:nvPr/>
        </p:nvCxnSpPr>
        <p:spPr>
          <a:xfrm flipH="1">
            <a:off x="3695699" y="3752166"/>
            <a:ext cx="1645928" cy="1246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="" xmlns:a16="http://schemas.microsoft.com/office/drawing/2014/main" id="{8205BF27-0FFF-4FAE-975B-CA0C1232319D}"/>
              </a:ext>
            </a:extLst>
          </p:cNvPr>
          <p:cNvSpPr txBox="1"/>
          <p:nvPr/>
        </p:nvSpPr>
        <p:spPr>
          <a:xfrm rot="19503763">
            <a:off x="3959810" y="4000501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Update</a:t>
            </a:r>
            <a:endParaRPr lang="hu-HU" b="1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="" xmlns:a16="http://schemas.microsoft.com/office/drawing/2014/main" id="{C560B689-9614-4CA8-8F16-F3C88A4A1BFC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2034902"/>
            <a:ext cx="2116930" cy="10709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42F50ABF-055F-4173-A93C-D3F85276D3B5}"/>
              </a:ext>
            </a:extLst>
          </p:cNvPr>
          <p:cNvSpPr txBox="1"/>
          <p:nvPr/>
        </p:nvSpPr>
        <p:spPr>
          <a:xfrm rot="1665016">
            <a:off x="4217151" y="2318874"/>
            <a:ext cx="10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</a:t>
            </a:r>
            <a:endParaRPr lang="hu-HU" b="1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="" xmlns:a16="http://schemas.microsoft.com/office/drawing/2014/main" id="{9AEA5CC0-58C0-4C57-9FB0-86466ED9AF43}"/>
              </a:ext>
            </a:extLst>
          </p:cNvPr>
          <p:cNvCxnSpPr>
            <a:cxnSpLocks/>
          </p:cNvCxnSpPr>
          <p:nvPr/>
        </p:nvCxnSpPr>
        <p:spPr>
          <a:xfrm>
            <a:off x="7344906" y="3742311"/>
            <a:ext cx="1894344" cy="1372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B8F3C9E2-E153-4206-8613-E6B572AF7AC0}"/>
              </a:ext>
            </a:extLst>
          </p:cNvPr>
          <p:cNvSpPr txBox="1"/>
          <p:nvPr/>
        </p:nvSpPr>
        <p:spPr>
          <a:xfrm rot="2159546">
            <a:off x="7854367" y="397424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Delete</a:t>
            </a:r>
            <a:endParaRPr lang="hu-HU" b="1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="" xmlns:a16="http://schemas.microsoft.com/office/drawing/2014/main" id="{51ED6330-92BE-419E-8818-3402058906E8}"/>
              </a:ext>
            </a:extLst>
          </p:cNvPr>
          <p:cNvCxnSpPr>
            <a:cxnSpLocks/>
          </p:cNvCxnSpPr>
          <p:nvPr/>
        </p:nvCxnSpPr>
        <p:spPr>
          <a:xfrm flipV="1">
            <a:off x="7344906" y="2034902"/>
            <a:ext cx="2094369" cy="10709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7B1292EE-E475-41A3-A4E3-854115DA39D7}"/>
              </a:ext>
            </a:extLst>
          </p:cNvPr>
          <p:cNvSpPr txBox="1"/>
          <p:nvPr/>
        </p:nvSpPr>
        <p:spPr>
          <a:xfrm rot="19959712">
            <a:off x="7692601" y="2258038"/>
            <a:ext cx="7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Read</a:t>
            </a:r>
            <a:endParaRPr lang="hu-HU" b="1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8E64923C-102B-4854-BEE1-3A15B71A684D}"/>
              </a:ext>
            </a:extLst>
          </p:cNvPr>
          <p:cNvSpPr txBox="1"/>
          <p:nvPr/>
        </p:nvSpPr>
        <p:spPr>
          <a:xfrm>
            <a:off x="5341627" y="3105835"/>
            <a:ext cx="2003808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CRUD</a:t>
            </a:r>
            <a:endParaRPr lang="hu-HU" sz="3600" b="1"/>
          </a:p>
        </p:txBody>
      </p:sp>
    </p:spTree>
    <p:extLst>
      <p:ext uri="{BB962C8B-B14F-4D97-AF65-F5344CB8AC3E}">
        <p14:creationId xmlns:p14="http://schemas.microsoft.com/office/powerpoint/2010/main" val="10162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="" xmlns:a16="http://schemas.microsoft.com/office/drawing/2014/main" id="{6699FA73-3035-4CBA-853E-D9A0BE72F3C1}"/>
              </a:ext>
            </a:extLst>
          </p:cNvPr>
          <p:cNvSpPr/>
          <p:nvPr/>
        </p:nvSpPr>
        <p:spPr>
          <a:xfrm>
            <a:off x="6887436" y="2989989"/>
            <a:ext cx="1226997" cy="40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="" xmlns:a16="http://schemas.microsoft.com/office/drawing/2014/main" id="{6699FA73-3035-4CBA-853E-D9A0BE72F3C1}"/>
              </a:ext>
            </a:extLst>
          </p:cNvPr>
          <p:cNvSpPr/>
          <p:nvPr/>
        </p:nvSpPr>
        <p:spPr>
          <a:xfrm>
            <a:off x="5789030" y="5660959"/>
            <a:ext cx="3033280" cy="414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017D8D03-7691-4860-9A47-DB567D9A106E}"/>
              </a:ext>
            </a:extLst>
          </p:cNvPr>
          <p:cNvSpPr/>
          <p:nvPr/>
        </p:nvSpPr>
        <p:spPr>
          <a:xfrm>
            <a:off x="6328061" y="4395232"/>
            <a:ext cx="1786372" cy="414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="" xmlns:a16="http://schemas.microsoft.com/office/drawing/2014/main" id="{7C6C12A8-8303-4302-8727-9036471A9DAF}"/>
              </a:ext>
            </a:extLst>
          </p:cNvPr>
          <p:cNvSpPr/>
          <p:nvPr/>
        </p:nvSpPr>
        <p:spPr>
          <a:xfrm>
            <a:off x="5288971" y="3459203"/>
            <a:ext cx="2730212" cy="414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="" xmlns:a16="http://schemas.microsoft.com/office/drawing/2014/main" id="{47D7535D-0364-4DD4-981A-571F6462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29" y="1327404"/>
            <a:ext cx="9144000" cy="1032441"/>
          </a:xfrm>
        </p:spPr>
        <p:txBody>
          <a:bodyPr/>
          <a:lstStyle/>
          <a:p>
            <a:r>
              <a:rPr lang="hu-HU" dirty="0" err="1">
                <a:cs typeface="Aharoni"/>
              </a:rPr>
              <a:t>N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ode</a:t>
            </a:r>
            <a:r>
              <a:rPr lang="hu-HU" dirty="0">
                <a:cs typeface="Aharoni"/>
              </a:rPr>
              <a:t> </a:t>
            </a:r>
            <a:r>
              <a:rPr lang="hu-HU" dirty="0" err="1">
                <a:cs typeface="Aharoni"/>
              </a:rPr>
              <a:t>P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ackage</a:t>
            </a:r>
            <a:r>
              <a:rPr lang="hu-HU" dirty="0">
                <a:cs typeface="Aharoni"/>
              </a:rPr>
              <a:t> 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anager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9EA9EFB-41DC-45EA-BC27-CF7C0129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329" y="2521696"/>
            <a:ext cx="9144000" cy="3583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dirty="0"/>
              <a:t>Külső </a:t>
            </a:r>
            <a:r>
              <a:rPr lang="hu-HU" dirty="0" err="1"/>
              <a:t>library-ket</a:t>
            </a:r>
            <a:r>
              <a:rPr lang="hu-HU" dirty="0"/>
              <a:t> kezel és hoz be a projektbe</a:t>
            </a:r>
          </a:p>
          <a:p>
            <a:r>
              <a:rPr lang="hu-HU" dirty="0" smtClean="0"/>
              <a:t>Jelenlegi </a:t>
            </a:r>
            <a:r>
              <a:rPr lang="hu-HU" dirty="0"/>
              <a:t>mappából projekt csinálás</a:t>
            </a:r>
            <a:r>
              <a:rPr lang="hu-HU" dirty="0" smtClean="0"/>
              <a:t>: </a:t>
            </a:r>
            <a:r>
              <a:rPr lang="hu-HU" dirty="0" err="1">
                <a:solidFill>
                  <a:schemeClr val="bg1"/>
                </a:solidFill>
              </a:rPr>
              <a:t>npm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 smtClean="0">
                <a:solidFill>
                  <a:schemeClr val="bg1"/>
                </a:solidFill>
              </a:rPr>
              <a:t>init</a:t>
            </a:r>
            <a:r>
              <a:rPr lang="hu-HU" dirty="0"/>
              <a:t> </a:t>
            </a:r>
          </a:p>
          <a:p>
            <a:r>
              <a:rPr lang="hu-HU" dirty="0"/>
              <a:t>Egy </a:t>
            </a:r>
            <a:r>
              <a:rPr lang="hu-HU" dirty="0" err="1"/>
              <a:t>package</a:t>
            </a:r>
            <a:r>
              <a:rPr lang="hu-HU" dirty="0"/>
              <a:t> telepítése: </a:t>
            </a:r>
            <a:r>
              <a:rPr lang="hu-HU" dirty="0">
                <a:solidFill>
                  <a:schemeClr val="bg1"/>
                </a:solidFill>
              </a:rPr>
              <a:t> </a:t>
            </a:r>
            <a:r>
              <a:rPr lang="hu-HU" dirty="0" err="1">
                <a:solidFill>
                  <a:schemeClr val="bg1"/>
                </a:solidFill>
              </a:rPr>
              <a:t>npm</a:t>
            </a:r>
            <a:r>
              <a:rPr lang="hu-HU" dirty="0">
                <a:solidFill>
                  <a:schemeClr val="bg1"/>
                </a:solidFill>
              </a:rPr>
              <a:t> </a:t>
            </a:r>
            <a:r>
              <a:rPr lang="hu-HU" dirty="0" err="1">
                <a:solidFill>
                  <a:schemeClr val="bg1"/>
                </a:solidFill>
              </a:rPr>
              <a:t>install</a:t>
            </a:r>
            <a:r>
              <a:rPr lang="hu-HU" dirty="0">
                <a:solidFill>
                  <a:schemeClr val="bg1"/>
                </a:solidFill>
              </a:rPr>
              <a:t> &lt;név&gt; </a:t>
            </a:r>
          </a:p>
          <a:p>
            <a:r>
              <a:rPr lang="hu-HU" dirty="0"/>
              <a:t>A használt </a:t>
            </a:r>
            <a:r>
              <a:rPr lang="hu-HU" dirty="0" err="1"/>
              <a:t>package-ek</a:t>
            </a:r>
            <a:r>
              <a:rPr lang="hu-HU" dirty="0"/>
              <a:t> listáját a </a:t>
            </a:r>
            <a:r>
              <a:rPr lang="hu-HU" dirty="0" err="1"/>
              <a:t>package.json</a:t>
            </a:r>
            <a:r>
              <a:rPr lang="hu-HU" dirty="0"/>
              <a:t> tárolja</a:t>
            </a:r>
          </a:p>
          <a:p>
            <a:r>
              <a:rPr lang="en-US" dirty="0" err="1"/>
              <a:t>Használt</a:t>
            </a:r>
            <a:r>
              <a:rPr lang="hu-HU" dirty="0"/>
              <a:t> </a:t>
            </a:r>
            <a:r>
              <a:rPr lang="hu-HU" dirty="0" err="1"/>
              <a:t>package-ek</a:t>
            </a:r>
            <a:r>
              <a:rPr lang="hu-HU" dirty="0"/>
              <a:t> telepítése: </a:t>
            </a:r>
            <a:r>
              <a:rPr lang="hu-HU" dirty="0" err="1">
                <a:solidFill>
                  <a:schemeClr val="bg1"/>
                </a:solidFill>
              </a:rPr>
              <a:t>npm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install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/>
              <a:t>Az ún. </a:t>
            </a:r>
            <a:r>
              <a:rPr lang="en-US" dirty="0"/>
              <a:t>g</a:t>
            </a:r>
            <a:r>
              <a:rPr lang="hu-HU" dirty="0" err="1"/>
              <a:t>lobális</a:t>
            </a:r>
            <a:r>
              <a:rPr lang="hu-HU" dirty="0"/>
              <a:t> </a:t>
            </a:r>
            <a:r>
              <a:rPr lang="hu-HU" dirty="0" err="1"/>
              <a:t>package-ek</a:t>
            </a:r>
            <a:r>
              <a:rPr lang="hu-HU" dirty="0"/>
              <a:t> nem a projektbe kerülnek, hanem a gépen lesznek eltárolva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/>
              <a:t>Globális </a:t>
            </a:r>
            <a:r>
              <a:rPr lang="hu-HU" dirty="0" err="1"/>
              <a:t>package</a:t>
            </a:r>
            <a:r>
              <a:rPr lang="hu-HU" dirty="0"/>
              <a:t> telepítése: </a:t>
            </a:r>
            <a:r>
              <a:rPr lang="hu-HU" dirty="0" err="1">
                <a:solidFill>
                  <a:schemeClr val="bg1"/>
                </a:solidFill>
              </a:rPr>
              <a:t>npm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install</a:t>
            </a:r>
            <a:r>
              <a:rPr lang="hu-HU" dirty="0">
                <a:solidFill>
                  <a:schemeClr val="bg1"/>
                </a:solidFill>
              </a:rPr>
              <a:t> –</a:t>
            </a:r>
            <a:r>
              <a:rPr lang="hu-HU" dirty="0" smtClean="0">
                <a:solidFill>
                  <a:schemeClr val="bg1"/>
                </a:solidFill>
              </a:rPr>
              <a:t>g </a:t>
            </a:r>
            <a:r>
              <a:rPr lang="hu-HU" dirty="0">
                <a:solidFill>
                  <a:schemeClr val="bg1"/>
                </a:solidFill>
              </a:rPr>
              <a:t>&lt;név</a:t>
            </a:r>
            <a:r>
              <a:rPr lang="hu-HU" dirty="0" smtClean="0">
                <a:solidFill>
                  <a:schemeClr val="bg1"/>
                </a:solidFill>
              </a:rPr>
              <a:t>&gt;</a:t>
            </a:r>
          </a:p>
          <a:p>
            <a:endParaRPr lang="hu-HU" dirty="0" smtClean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30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88B1E33-467B-4574-B481-FEF6D18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96671"/>
          </a:xfrm>
        </p:spPr>
        <p:txBody>
          <a:bodyPr/>
          <a:lstStyle/>
          <a:p>
            <a:r>
              <a:rPr lang="hu-HU" dirty="0" smtClean="0"/>
              <a:t>Összesítve: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454E388-7A0E-4F64-8EFF-8E62D097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 smtClean="0"/>
              <a:t>Routing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Kérések kezelése</a:t>
            </a:r>
          </a:p>
          <a:p>
            <a:r>
              <a:rPr lang="hu-HU" dirty="0" smtClean="0"/>
              <a:t>CRUD </a:t>
            </a:r>
          </a:p>
          <a:p>
            <a:pPr lvl="1"/>
            <a:r>
              <a:rPr lang="hu-HU" dirty="0" smtClean="0"/>
              <a:t>Adatkezelés leírása</a:t>
            </a:r>
          </a:p>
          <a:p>
            <a:r>
              <a:rPr lang="hu-HU" dirty="0" err="1"/>
              <a:t>n</a:t>
            </a:r>
            <a:r>
              <a:rPr lang="hu-HU" dirty="0" err="1" smtClean="0"/>
              <a:t>pm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modulok kezelése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122</Words>
  <Application>Microsoft Office PowerPoint</Application>
  <PresentationFormat>Egyéni</PresentationFormat>
  <Paragraphs>45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PrismaticVTI</vt:lpstr>
      <vt:lpstr>Routing &amp; Adatkezelés</vt:lpstr>
      <vt:lpstr>PowerPoint bemutató</vt:lpstr>
      <vt:lpstr>Routing</vt:lpstr>
      <vt:lpstr>PowerPoint bemutató</vt:lpstr>
      <vt:lpstr>Create Read Update Delete</vt:lpstr>
      <vt:lpstr>PowerPoint bemutató</vt:lpstr>
      <vt:lpstr>Node Package Manager</vt:lpstr>
      <vt:lpstr>Összesítve: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Andris</cp:lastModifiedBy>
  <cp:revision>18</cp:revision>
  <dcterms:created xsi:type="dcterms:W3CDTF">2021-04-14T14:20:22Z</dcterms:created>
  <dcterms:modified xsi:type="dcterms:W3CDTF">2021-04-15T08:51:09Z</dcterms:modified>
</cp:coreProperties>
</file>