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60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9DD0B-985C-45AD-805D-87145B63A9ED}" v="2" dt="2021-04-20T13:07:39.677"/>
    <p1510:client id="{723D6AFD-4006-43AF-AB3B-D8168E2D8FC6}" v="731" dt="2021-04-20T12:58:16.608"/>
    <p1510:client id="{ABD3A5B9-BDE4-4A73-A85B-8E967246152D}" v="1574" dt="2021-04-20T13:40:43.513"/>
    <p1510:client id="{D8AF49B1-E98A-4796-BA96-4072B5B0306D}" v="737" dt="2021-04-20T15:12:35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sta Kovács" userId="1ecf0e3cbbdd321f" providerId="Windows Live" clId="Web-{723D6AFD-4006-43AF-AB3B-D8168E2D8FC6}"/>
    <pc:docChg chg="addSld delSld modSld addMainMaster delMainMaster">
      <pc:chgData name="Pista Kovács" userId="1ecf0e3cbbdd321f" providerId="Windows Live" clId="Web-{723D6AFD-4006-43AF-AB3B-D8168E2D8FC6}" dt="2021-04-20T12:58:16.295" v="374" actId="20577"/>
      <pc:docMkLst>
        <pc:docMk/>
      </pc:docMkLst>
      <pc:sldChg chg="addSp delSp modSp mod setBg modClrScheme chgLayout">
        <pc:chgData name="Pista Kovács" userId="1ecf0e3cbbdd321f" providerId="Windows Live" clId="Web-{723D6AFD-4006-43AF-AB3B-D8168E2D8FC6}" dt="2021-04-20T12:08:03.670" v="163" actId="1076"/>
        <pc:sldMkLst>
          <pc:docMk/>
          <pc:sldMk cId="109857222" sldId="256"/>
        </pc:sldMkLst>
        <pc:spChg chg="mod">
          <ac:chgData name="Pista Kovács" userId="1ecf0e3cbbdd321f" providerId="Windows Live" clId="Web-{723D6AFD-4006-43AF-AB3B-D8168E2D8FC6}" dt="2021-04-20T11:53:23.991" v="2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ista Kovács" userId="1ecf0e3cbbdd321f" providerId="Windows Live" clId="Web-{723D6AFD-4006-43AF-AB3B-D8168E2D8FC6}" dt="2021-04-20T11:53:23.991" v="24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ista Kovács" userId="1ecf0e3cbbdd321f" providerId="Windows Live" clId="Web-{723D6AFD-4006-43AF-AB3B-D8168E2D8FC6}" dt="2021-04-20T12:08:03.670" v="163" actId="1076"/>
          <ac:spMkLst>
            <pc:docMk/>
            <pc:sldMk cId="109857222" sldId="256"/>
            <ac:spMk id="4" creationId="{395BA80B-E2C9-4346-83EA-3291AD1B98D8}"/>
          </ac:spMkLst>
        </pc:spChg>
        <pc:spChg chg="add del">
          <ac:chgData name="Pista Kovács" userId="1ecf0e3cbbdd321f" providerId="Windows Live" clId="Web-{723D6AFD-4006-43AF-AB3B-D8168E2D8FC6}" dt="2021-04-20T11:53:23.991" v="24"/>
          <ac:spMkLst>
            <pc:docMk/>
            <pc:sldMk cId="109857222" sldId="256"/>
            <ac:spMk id="8" creationId="{44CA1620-2C02-4B4E-97C8-06FCE85EEB0E}"/>
          </ac:spMkLst>
        </pc:spChg>
        <pc:spChg chg="add del">
          <ac:chgData name="Pista Kovács" userId="1ecf0e3cbbdd321f" providerId="Windows Live" clId="Web-{723D6AFD-4006-43AF-AB3B-D8168E2D8FC6}" dt="2021-04-20T11:47:53.108" v="1"/>
          <ac:spMkLst>
            <pc:docMk/>
            <pc:sldMk cId="109857222" sldId="256"/>
            <ac:spMk id="9" creationId="{58789E63-C78D-4210-8A38-DD6FB3B6BACD}"/>
          </ac:spMkLst>
        </pc:spChg>
        <pc:spChg chg="add del">
          <ac:chgData name="Pista Kovács" userId="1ecf0e3cbbdd321f" providerId="Windows Live" clId="Web-{723D6AFD-4006-43AF-AB3B-D8168E2D8FC6}" dt="2021-04-20T11:53:23.991" v="24"/>
          <ac:spMkLst>
            <pc:docMk/>
            <pc:sldMk cId="109857222" sldId="256"/>
            <ac:spMk id="10" creationId="{3657DE79-27F8-4881-BE3B-5321D1801425}"/>
          </ac:spMkLst>
        </pc:spChg>
        <pc:spChg chg="add del">
          <ac:chgData name="Pista Kovács" userId="1ecf0e3cbbdd321f" providerId="Windows Live" clId="Web-{723D6AFD-4006-43AF-AB3B-D8168E2D8FC6}" dt="2021-04-20T11:47:53.108" v="1"/>
          <ac:spMkLst>
            <pc:docMk/>
            <pc:sldMk cId="109857222" sldId="256"/>
            <ac:spMk id="11" creationId="{9DE10C47-AF4B-43D9-ACC0-A3FB23B1194C}"/>
          </ac:spMkLst>
        </pc:spChg>
        <pc:spChg chg="add del">
          <ac:chgData name="Pista Kovács" userId="1ecf0e3cbbdd321f" providerId="Windows Live" clId="Web-{723D6AFD-4006-43AF-AB3B-D8168E2D8FC6}" dt="2021-04-20T11:53:23.991" v="24"/>
          <ac:spMkLst>
            <pc:docMk/>
            <pc:sldMk cId="109857222" sldId="256"/>
            <ac:spMk id="20" creationId="{085AB271-571D-4C19-9FCC-C760834A8937}"/>
          </ac:spMkLst>
        </pc:spChg>
        <pc:spChg chg="add del">
          <ac:chgData name="Pista Kovács" userId="1ecf0e3cbbdd321f" providerId="Windows Live" clId="Web-{723D6AFD-4006-43AF-AB3B-D8168E2D8FC6}" dt="2021-04-20T11:53:23.991" v="24"/>
          <ac:spMkLst>
            <pc:docMk/>
            <pc:sldMk cId="109857222" sldId="256"/>
            <ac:spMk id="25" creationId="{A35C5297-7623-44A6-B13A-4424C8257CD5}"/>
          </ac:spMkLst>
        </pc:spChg>
        <pc:spChg chg="add del">
          <ac:chgData name="Pista Kovács" userId="1ecf0e3cbbdd321f" providerId="Windows Live" clId="Web-{723D6AFD-4006-43AF-AB3B-D8168E2D8FC6}" dt="2021-04-20T11:53:23.991" v="24"/>
          <ac:spMkLst>
            <pc:docMk/>
            <pc:sldMk cId="109857222" sldId="256"/>
            <ac:spMk id="27" creationId="{666E46BD-1D93-4B75-A1AD-F8DCF32C3455}"/>
          </ac:spMkLst>
        </pc:spChg>
        <pc:grpChg chg="add del">
          <ac:chgData name="Pista Kovács" userId="1ecf0e3cbbdd321f" providerId="Windows Live" clId="Web-{723D6AFD-4006-43AF-AB3B-D8168E2D8FC6}" dt="2021-04-20T11:53:23.991" v="24"/>
          <ac:grpSpMkLst>
            <pc:docMk/>
            <pc:sldMk cId="109857222" sldId="256"/>
            <ac:grpSpMk id="12" creationId="{DB733608-1322-485D-B942-B827E6997F08}"/>
          </ac:grpSpMkLst>
        </pc:grpChg>
        <pc:picChg chg="add del">
          <ac:chgData name="Pista Kovács" userId="1ecf0e3cbbdd321f" providerId="Windows Live" clId="Web-{723D6AFD-4006-43AF-AB3B-D8168E2D8FC6}" dt="2021-04-20T11:47:53.108" v="1"/>
          <ac:picMkLst>
            <pc:docMk/>
            <pc:sldMk cId="109857222" sldId="256"/>
            <ac:picMk id="4" creationId="{34384473-A92A-4893-9658-30C59119C01C}"/>
          </ac:picMkLst>
        </pc:picChg>
        <pc:picChg chg="add del mod">
          <ac:chgData name="Pista Kovács" userId="1ecf0e3cbbdd321f" providerId="Windows Live" clId="Web-{723D6AFD-4006-43AF-AB3B-D8168E2D8FC6}" dt="2021-04-20T11:49:12.735" v="13"/>
          <ac:picMkLst>
            <pc:docMk/>
            <pc:sldMk cId="109857222" sldId="256"/>
            <ac:picMk id="5" creationId="{346B2A4B-0D73-454D-A00B-63051174C3C2}"/>
          </ac:picMkLst>
        </pc:picChg>
        <pc:picChg chg="add mod">
          <ac:chgData name="Pista Kovács" userId="1ecf0e3cbbdd321f" providerId="Windows Live" clId="Web-{723D6AFD-4006-43AF-AB3B-D8168E2D8FC6}" dt="2021-04-20T11:53:23.991" v="24"/>
          <ac:picMkLst>
            <pc:docMk/>
            <pc:sldMk cId="109857222" sldId="256"/>
            <ac:picMk id="6" creationId="{70560203-93BC-4C6A-9BCE-0F4F554885A3}"/>
          </ac:picMkLst>
        </pc:picChg>
      </pc:sldChg>
      <pc:sldChg chg="addSp del">
        <pc:chgData name="Pista Kovács" userId="1ecf0e3cbbdd321f" providerId="Windows Live" clId="Web-{723D6AFD-4006-43AF-AB3B-D8168E2D8FC6}" dt="2021-04-20T11:57:47.739" v="26"/>
        <pc:sldMkLst>
          <pc:docMk/>
          <pc:sldMk cId="611401081" sldId="257"/>
        </pc:sldMkLst>
        <pc:spChg chg="add">
          <ac:chgData name="Pista Kovács" userId="1ecf0e3cbbdd321f" providerId="Windows Live" clId="Web-{723D6AFD-4006-43AF-AB3B-D8168E2D8FC6}" dt="2021-04-20T11:57:46.380" v="25"/>
          <ac:spMkLst>
            <pc:docMk/>
            <pc:sldMk cId="611401081" sldId="257"/>
            <ac:spMk id="2" creationId="{49BB2FF2-5ACB-493E-8C49-72F623AED78F}"/>
          </ac:spMkLst>
        </pc:spChg>
      </pc:sldChg>
      <pc:sldChg chg="modSp">
        <pc:chgData name="Pista Kovács" userId="1ecf0e3cbbdd321f" providerId="Windows Live" clId="Web-{723D6AFD-4006-43AF-AB3B-D8168E2D8FC6}" dt="2021-04-20T12:08:26.077" v="171" actId="20577"/>
        <pc:sldMkLst>
          <pc:docMk/>
          <pc:sldMk cId="1486914644" sldId="258"/>
        </pc:sldMkLst>
        <pc:spChg chg="mod">
          <ac:chgData name="Pista Kovács" userId="1ecf0e3cbbdd321f" providerId="Windows Live" clId="Web-{723D6AFD-4006-43AF-AB3B-D8168E2D8FC6}" dt="2021-04-20T12:01:35.176" v="111" actId="20577"/>
          <ac:spMkLst>
            <pc:docMk/>
            <pc:sldMk cId="1486914644" sldId="258"/>
            <ac:spMk id="2" creationId="{8ED181D7-4660-46C4-9240-4BBBD0A65BC6}"/>
          </ac:spMkLst>
        </pc:spChg>
        <pc:spChg chg="mod">
          <ac:chgData name="Pista Kovács" userId="1ecf0e3cbbdd321f" providerId="Windows Live" clId="Web-{723D6AFD-4006-43AF-AB3B-D8168E2D8FC6}" dt="2021-04-20T12:08:26.077" v="171" actId="20577"/>
          <ac:spMkLst>
            <pc:docMk/>
            <pc:sldMk cId="1486914644" sldId="258"/>
            <ac:spMk id="3" creationId="{A9BFC801-629F-4164-9B9F-70D52C437236}"/>
          </ac:spMkLst>
        </pc:spChg>
      </pc:sldChg>
      <pc:sldChg chg="modSp">
        <pc:chgData name="Pista Kovács" userId="1ecf0e3cbbdd321f" providerId="Windows Live" clId="Web-{723D6AFD-4006-43AF-AB3B-D8168E2D8FC6}" dt="2021-04-20T12:01:18.722" v="106" actId="20577"/>
        <pc:sldMkLst>
          <pc:docMk/>
          <pc:sldMk cId="893827603" sldId="259"/>
        </pc:sldMkLst>
        <pc:spChg chg="mod">
          <ac:chgData name="Pista Kovács" userId="1ecf0e3cbbdd321f" providerId="Windows Live" clId="Web-{723D6AFD-4006-43AF-AB3B-D8168E2D8FC6}" dt="2021-04-20T12:01:18.722" v="106" actId="20577"/>
          <ac:spMkLst>
            <pc:docMk/>
            <pc:sldMk cId="893827603" sldId="259"/>
            <ac:spMk id="3" creationId="{A9BFC801-629F-4164-9B9F-70D52C437236}"/>
          </ac:spMkLst>
        </pc:spChg>
      </pc:sldChg>
      <pc:sldChg chg="addSp delSp modSp new mod setBg">
        <pc:chgData name="Pista Kovács" userId="1ecf0e3cbbdd321f" providerId="Windows Live" clId="Web-{723D6AFD-4006-43AF-AB3B-D8168E2D8FC6}" dt="2021-04-20T12:51:24.758" v="345" actId="20577"/>
        <pc:sldMkLst>
          <pc:docMk/>
          <pc:sldMk cId="3363449539" sldId="260"/>
        </pc:sldMkLst>
        <pc:spChg chg="mod">
          <ac:chgData name="Pista Kovács" userId="1ecf0e3cbbdd321f" providerId="Windows Live" clId="Web-{723D6AFD-4006-43AF-AB3B-D8168E2D8FC6}" dt="2021-04-20T12:24:12.266" v="310"/>
          <ac:spMkLst>
            <pc:docMk/>
            <pc:sldMk cId="3363449539" sldId="260"/>
            <ac:spMk id="2" creationId="{31760A48-E45E-49FB-99CB-BD3643F48F78}"/>
          </ac:spMkLst>
        </pc:spChg>
        <pc:spChg chg="add del mod">
          <ac:chgData name="Pista Kovács" userId="1ecf0e3cbbdd321f" providerId="Windows Live" clId="Web-{723D6AFD-4006-43AF-AB3B-D8168E2D8FC6}" dt="2021-04-20T12:51:24.758" v="345" actId="20577"/>
          <ac:spMkLst>
            <pc:docMk/>
            <pc:sldMk cId="3363449539" sldId="260"/>
            <ac:spMk id="3" creationId="{313254B8-7186-4B49-9A4F-D550593AE045}"/>
          </ac:spMkLst>
        </pc:spChg>
        <pc:spChg chg="add del">
          <ac:chgData name="Pista Kovács" userId="1ecf0e3cbbdd321f" providerId="Windows Live" clId="Web-{723D6AFD-4006-43AF-AB3B-D8168E2D8FC6}" dt="2021-04-20T12:23:57.578" v="307"/>
          <ac:spMkLst>
            <pc:docMk/>
            <pc:sldMk cId="3363449539" sldId="260"/>
            <ac:spMk id="8" creationId="{B2DFC047-7436-47C0-9459-E76E2E19EA08}"/>
          </ac:spMkLst>
        </pc:spChg>
        <pc:spChg chg="add">
          <ac:chgData name="Pista Kovács" userId="1ecf0e3cbbdd321f" providerId="Windows Live" clId="Web-{723D6AFD-4006-43AF-AB3B-D8168E2D8FC6}" dt="2021-04-20T12:24:12.266" v="310"/>
          <ac:spMkLst>
            <pc:docMk/>
            <pc:sldMk cId="3363449539" sldId="260"/>
            <ac:spMk id="10" creationId="{57FD0D75-1382-4CB8-BFB1-972F6DF554D3}"/>
          </ac:spMkLst>
        </pc:spChg>
        <pc:spChg chg="add del">
          <ac:chgData name="Pista Kovács" userId="1ecf0e3cbbdd321f" providerId="Windows Live" clId="Web-{723D6AFD-4006-43AF-AB3B-D8168E2D8FC6}" dt="2021-04-20T12:23:48.641" v="305"/>
          <ac:spMkLst>
            <pc:docMk/>
            <pc:sldMk cId="3363449539" sldId="260"/>
            <ac:spMk id="11" creationId="{4FD7C1F2-7DBE-437E-8052-D297EC4C273E}"/>
          </ac:spMkLst>
        </pc:spChg>
        <pc:spChg chg="add">
          <ac:chgData name="Pista Kovács" userId="1ecf0e3cbbdd321f" providerId="Windows Live" clId="Web-{723D6AFD-4006-43AF-AB3B-D8168E2D8FC6}" dt="2021-04-20T12:24:12.266" v="310"/>
          <ac:spMkLst>
            <pc:docMk/>
            <pc:sldMk cId="3363449539" sldId="260"/>
            <ac:spMk id="12" creationId="{B45424FD-F6A1-4096-9DD4-4411854956E1}"/>
          </ac:spMkLst>
        </pc:spChg>
        <pc:spChg chg="add del">
          <ac:chgData name="Pista Kovács" userId="1ecf0e3cbbdd321f" providerId="Windows Live" clId="Web-{723D6AFD-4006-43AF-AB3B-D8168E2D8FC6}" dt="2021-04-20T12:23:48.641" v="305"/>
          <ac:spMkLst>
            <pc:docMk/>
            <pc:sldMk cId="3363449539" sldId="260"/>
            <ac:spMk id="13" creationId="{FE4F2AC3-C1A2-442B-8820-83458DF6309F}"/>
          </ac:spMkLst>
        </pc:spChg>
        <pc:spChg chg="add">
          <ac:chgData name="Pista Kovács" userId="1ecf0e3cbbdd321f" providerId="Windows Live" clId="Web-{723D6AFD-4006-43AF-AB3B-D8168E2D8FC6}" dt="2021-04-20T12:24:12.266" v="310"/>
          <ac:spMkLst>
            <pc:docMk/>
            <pc:sldMk cId="3363449539" sldId="260"/>
            <ac:spMk id="14" creationId="{D7E55FD5-B961-45FE-A940-4A462DE8CB4F}"/>
          </ac:spMkLst>
        </pc:spChg>
        <pc:spChg chg="add del">
          <ac:chgData name="Pista Kovács" userId="1ecf0e3cbbdd321f" providerId="Windows Live" clId="Web-{723D6AFD-4006-43AF-AB3B-D8168E2D8FC6}" dt="2021-04-20T12:23:48.641" v="305"/>
          <ac:spMkLst>
            <pc:docMk/>
            <pc:sldMk cId="3363449539" sldId="260"/>
            <ac:spMk id="15" creationId="{4E72FC12-F689-4F34-A30A-3F6269D88ED9}"/>
          </ac:spMkLst>
        </pc:spChg>
        <pc:grpChg chg="add del">
          <ac:chgData name="Pista Kovács" userId="1ecf0e3cbbdd321f" providerId="Windows Live" clId="Web-{723D6AFD-4006-43AF-AB3B-D8168E2D8FC6}" dt="2021-04-20T12:17:54.433" v="225"/>
          <ac:grpSpMkLst>
            <pc:docMk/>
            <pc:sldMk cId="3363449539" sldId="260"/>
            <ac:grpSpMk id="6" creationId="{916F6F64-154A-484C-B731-E216B1440B44}"/>
          </ac:grpSpMkLst>
        </pc:grpChg>
        <pc:graphicFrameChg chg="add del">
          <ac:chgData name="Pista Kovács" userId="1ecf0e3cbbdd321f" providerId="Windows Live" clId="Web-{723D6AFD-4006-43AF-AB3B-D8168E2D8FC6}" dt="2021-04-20T12:24:07" v="309"/>
          <ac:graphicFrameMkLst>
            <pc:docMk/>
            <pc:sldMk cId="3363449539" sldId="260"/>
            <ac:graphicFrameMk id="9" creationId="{F90E45FD-F941-4408-BBB0-3AD2FDD82DD0}"/>
          </ac:graphicFrameMkLst>
        </pc:graphicFrameChg>
        <pc:picChg chg="mod topLvl">
          <ac:chgData name="Pista Kovács" userId="1ecf0e3cbbdd321f" providerId="Windows Live" clId="Web-{723D6AFD-4006-43AF-AB3B-D8168E2D8FC6}" dt="2021-04-20T12:17:54.433" v="225"/>
          <ac:picMkLst>
            <pc:docMk/>
            <pc:sldMk cId="3363449539" sldId="260"/>
            <ac:picMk id="4" creationId="{5C74FA65-354A-4B0F-8AAD-8BDEC303524A}"/>
          </ac:picMkLst>
        </pc:picChg>
        <pc:picChg chg="mod">
          <ac:chgData name="Pista Kovács" userId="1ecf0e3cbbdd321f" providerId="Windows Live" clId="Web-{723D6AFD-4006-43AF-AB3B-D8168E2D8FC6}" dt="2021-04-20T12:24:12.266" v="310"/>
          <ac:picMkLst>
            <pc:docMk/>
            <pc:sldMk cId="3363449539" sldId="260"/>
            <ac:picMk id="4" creationId="{E8C194B2-A159-4FCC-A97F-EC97B48EEC41}"/>
          </ac:picMkLst>
        </pc:picChg>
        <pc:picChg chg="add del mod">
          <ac:chgData name="Pista Kovács" userId="1ecf0e3cbbdd321f" providerId="Windows Live" clId="Web-{723D6AFD-4006-43AF-AB3B-D8168E2D8FC6}" dt="2021-04-20T12:23:23.344" v="303"/>
          <ac:picMkLst>
            <pc:docMk/>
            <pc:sldMk cId="3363449539" sldId="260"/>
            <ac:picMk id="5" creationId="{8B7D4A0B-8CA6-498D-8B8A-C7B3D942CA25}"/>
          </ac:picMkLst>
        </pc:picChg>
        <pc:picChg chg="topLvl">
          <ac:chgData name="Pista Kovács" userId="1ecf0e3cbbdd321f" providerId="Windows Live" clId="Web-{723D6AFD-4006-43AF-AB3B-D8168E2D8FC6}" dt="2021-04-20T12:17:54.433" v="225"/>
          <ac:picMkLst>
            <pc:docMk/>
            <pc:sldMk cId="3363449539" sldId="260"/>
            <ac:picMk id="5" creationId="{FDF2BF19-05E0-4A54-A9BE-9D622C7FD7C0}"/>
          </ac:picMkLst>
        </pc:picChg>
        <pc:picChg chg="mod">
          <ac:chgData name="Pista Kovács" userId="1ecf0e3cbbdd321f" providerId="Windows Live" clId="Web-{723D6AFD-4006-43AF-AB3B-D8168E2D8FC6}" dt="2021-04-20T12:24:12.266" v="310"/>
          <ac:picMkLst>
            <pc:docMk/>
            <pc:sldMk cId="3363449539" sldId="260"/>
            <ac:picMk id="6" creationId="{84AB3CAC-037B-4C2E-875F-24FD860D7A81}"/>
          </ac:picMkLst>
        </pc:picChg>
        <pc:picChg chg="mod">
          <ac:chgData name="Pista Kovács" userId="1ecf0e3cbbdd321f" providerId="Windows Live" clId="Web-{723D6AFD-4006-43AF-AB3B-D8168E2D8FC6}" dt="2021-04-20T12:27:03.815" v="314" actId="1076"/>
          <ac:picMkLst>
            <pc:docMk/>
            <pc:sldMk cId="3363449539" sldId="260"/>
            <ac:picMk id="18" creationId="{B67AD34B-DBF3-43CF-BD30-C6B3AA0FB6DE}"/>
          </ac:picMkLst>
        </pc:picChg>
        <pc:picChg chg="add del mod">
          <ac:chgData name="Pista Kovács" userId="1ecf0e3cbbdd321f" providerId="Windows Live" clId="Web-{723D6AFD-4006-43AF-AB3B-D8168E2D8FC6}" dt="2021-04-20T12:29:27.505" v="321"/>
          <ac:picMkLst>
            <pc:docMk/>
            <pc:sldMk cId="3363449539" sldId="260"/>
            <ac:picMk id="20" creationId="{E4A96313-C6BA-48DA-865B-F4F09AB46ABF}"/>
          </ac:picMkLst>
        </pc:picChg>
        <pc:picChg chg="add mod">
          <ac:chgData name="Pista Kovács" userId="1ecf0e3cbbdd321f" providerId="Windows Live" clId="Web-{723D6AFD-4006-43AF-AB3B-D8168E2D8FC6}" dt="2021-04-20T12:29:59.568" v="326"/>
          <ac:picMkLst>
            <pc:docMk/>
            <pc:sldMk cId="3363449539" sldId="260"/>
            <ac:picMk id="22" creationId="{741A0E18-89FA-49C9-9A96-DDC9FC3B2034}"/>
          </ac:picMkLst>
        </pc:picChg>
      </pc:sldChg>
      <pc:sldChg chg="modSp new">
        <pc:chgData name="Pista Kovács" userId="1ecf0e3cbbdd321f" providerId="Windows Live" clId="Web-{723D6AFD-4006-43AF-AB3B-D8168E2D8FC6}" dt="2021-04-20T12:58:16.295" v="374" actId="20577"/>
        <pc:sldMkLst>
          <pc:docMk/>
          <pc:sldMk cId="2642969368" sldId="261"/>
        </pc:sldMkLst>
        <pc:spChg chg="mod">
          <ac:chgData name="Pista Kovács" userId="1ecf0e3cbbdd321f" providerId="Windows Live" clId="Web-{723D6AFD-4006-43AF-AB3B-D8168E2D8FC6}" dt="2021-04-20T12:58:16.295" v="374" actId="20577"/>
          <ac:spMkLst>
            <pc:docMk/>
            <pc:sldMk cId="2642969368" sldId="261"/>
            <ac:spMk id="3" creationId="{61D47252-7543-47FA-AADE-8459C37CC5E8}"/>
          </ac:spMkLst>
        </pc:spChg>
      </pc:sldChg>
      <pc:sldMasterChg chg="add del addSldLayout delSldLayout">
        <pc:chgData name="Pista Kovács" userId="1ecf0e3cbbdd321f" providerId="Windows Live" clId="Web-{723D6AFD-4006-43AF-AB3B-D8168E2D8FC6}" dt="2021-04-20T11:48:08.717" v="2"/>
        <pc:sldMasterMkLst>
          <pc:docMk/>
          <pc:sldMasterMk cId="2460954070" sldId="2147483660"/>
        </pc:sldMasterMkLst>
        <pc:sldLayoutChg chg="add del">
          <pc:chgData name="Pista Kovács" userId="1ecf0e3cbbdd321f" providerId="Windows Live" clId="Web-{723D6AFD-4006-43AF-AB3B-D8168E2D8FC6}" dt="2021-04-20T11:48:08.717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Pista Kovács" userId="1ecf0e3cbbdd321f" providerId="Windows Live" clId="Web-{723D6AFD-4006-43AF-AB3B-D8168E2D8FC6}" dt="2021-04-20T11:48:08.717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Pista Kovács" userId="1ecf0e3cbbdd321f" providerId="Windows Live" clId="Web-{723D6AFD-4006-43AF-AB3B-D8168E2D8FC6}" dt="2021-04-20T11:48:08.717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Pista Kovács" userId="1ecf0e3cbbdd321f" providerId="Windows Live" clId="Web-{723D6AFD-4006-43AF-AB3B-D8168E2D8FC6}" dt="2021-04-20T11:48:08.717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Pista Kovács" userId="1ecf0e3cbbdd321f" providerId="Windows Live" clId="Web-{723D6AFD-4006-43AF-AB3B-D8168E2D8FC6}" dt="2021-04-20T11:48:08.717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Pista Kovács" userId="1ecf0e3cbbdd321f" providerId="Windows Live" clId="Web-{723D6AFD-4006-43AF-AB3B-D8168E2D8FC6}" dt="2021-04-20T11:48:08.717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Pista Kovács" userId="1ecf0e3cbbdd321f" providerId="Windows Live" clId="Web-{723D6AFD-4006-43AF-AB3B-D8168E2D8FC6}" dt="2021-04-20T11:48:08.717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Pista Kovács" userId="1ecf0e3cbbdd321f" providerId="Windows Live" clId="Web-{723D6AFD-4006-43AF-AB3B-D8168E2D8FC6}" dt="2021-04-20T11:48:08.717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Pista Kovács" userId="1ecf0e3cbbdd321f" providerId="Windows Live" clId="Web-{723D6AFD-4006-43AF-AB3B-D8168E2D8FC6}" dt="2021-04-20T11:48:08.717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Pista Kovács" userId="1ecf0e3cbbdd321f" providerId="Windows Live" clId="Web-{723D6AFD-4006-43AF-AB3B-D8168E2D8FC6}" dt="2021-04-20T11:48:08.717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Pista Kovács" userId="1ecf0e3cbbdd321f" providerId="Windows Live" clId="Web-{723D6AFD-4006-43AF-AB3B-D8168E2D8FC6}" dt="2021-04-20T11:48:08.717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Pista Kovács" userId="1ecf0e3cbbdd321f" providerId="Windows Live" clId="Web-{723D6AFD-4006-43AF-AB3B-D8168E2D8FC6}" dt="2021-04-20T11:47:53.108" v="1"/>
        <pc:sldMasterMkLst>
          <pc:docMk/>
          <pc:sldMasterMk cId="4099220148" sldId="2147483672"/>
        </pc:sldMasterMkLst>
        <pc:sldLayoutChg chg="add del">
          <pc:chgData name="Pista Kovács" userId="1ecf0e3cbbdd321f" providerId="Windows Live" clId="Web-{723D6AFD-4006-43AF-AB3B-D8168E2D8FC6}" dt="2021-04-20T11:47:53.108" v="1"/>
          <pc:sldLayoutMkLst>
            <pc:docMk/>
            <pc:sldMasterMk cId="4099220148" sldId="2147483672"/>
            <pc:sldLayoutMk cId="3700109605" sldId="2147483673"/>
          </pc:sldLayoutMkLst>
        </pc:sldLayoutChg>
        <pc:sldLayoutChg chg="add del replId">
          <pc:chgData name="Pista Kovács" userId="1ecf0e3cbbdd321f" providerId="Windows Live" clId="Web-{723D6AFD-4006-43AF-AB3B-D8168E2D8FC6}" dt="2021-04-20T11:47:53.108" v="1"/>
          <pc:sldLayoutMkLst>
            <pc:docMk/>
            <pc:sldMasterMk cId="4099220148" sldId="2147483672"/>
            <pc:sldLayoutMk cId="3004185294" sldId="2147483674"/>
          </pc:sldLayoutMkLst>
        </pc:sldLayoutChg>
        <pc:sldLayoutChg chg="add del replId">
          <pc:chgData name="Pista Kovács" userId="1ecf0e3cbbdd321f" providerId="Windows Live" clId="Web-{723D6AFD-4006-43AF-AB3B-D8168E2D8FC6}" dt="2021-04-20T11:47:53.108" v="1"/>
          <pc:sldLayoutMkLst>
            <pc:docMk/>
            <pc:sldMasterMk cId="4099220148" sldId="2147483672"/>
            <pc:sldLayoutMk cId="1594364436" sldId="2147483675"/>
          </pc:sldLayoutMkLst>
        </pc:sldLayoutChg>
        <pc:sldLayoutChg chg="add del replId">
          <pc:chgData name="Pista Kovács" userId="1ecf0e3cbbdd321f" providerId="Windows Live" clId="Web-{723D6AFD-4006-43AF-AB3B-D8168E2D8FC6}" dt="2021-04-20T11:47:53.108" v="1"/>
          <pc:sldLayoutMkLst>
            <pc:docMk/>
            <pc:sldMasterMk cId="4099220148" sldId="2147483672"/>
            <pc:sldLayoutMk cId="1443743618" sldId="2147483676"/>
          </pc:sldLayoutMkLst>
        </pc:sldLayoutChg>
        <pc:sldLayoutChg chg="add del replId">
          <pc:chgData name="Pista Kovács" userId="1ecf0e3cbbdd321f" providerId="Windows Live" clId="Web-{723D6AFD-4006-43AF-AB3B-D8168E2D8FC6}" dt="2021-04-20T11:47:53.108" v="1"/>
          <pc:sldLayoutMkLst>
            <pc:docMk/>
            <pc:sldMasterMk cId="4099220148" sldId="2147483672"/>
            <pc:sldLayoutMk cId="1542480000" sldId="2147483677"/>
          </pc:sldLayoutMkLst>
        </pc:sldLayoutChg>
        <pc:sldLayoutChg chg="add del replId">
          <pc:chgData name="Pista Kovács" userId="1ecf0e3cbbdd321f" providerId="Windows Live" clId="Web-{723D6AFD-4006-43AF-AB3B-D8168E2D8FC6}" dt="2021-04-20T11:47:53.108" v="1"/>
          <pc:sldLayoutMkLst>
            <pc:docMk/>
            <pc:sldMasterMk cId="4099220148" sldId="2147483672"/>
            <pc:sldLayoutMk cId="920504483" sldId="2147483678"/>
          </pc:sldLayoutMkLst>
        </pc:sldLayoutChg>
        <pc:sldLayoutChg chg="add del replId">
          <pc:chgData name="Pista Kovács" userId="1ecf0e3cbbdd321f" providerId="Windows Live" clId="Web-{723D6AFD-4006-43AF-AB3B-D8168E2D8FC6}" dt="2021-04-20T11:47:53.108" v="1"/>
          <pc:sldLayoutMkLst>
            <pc:docMk/>
            <pc:sldMasterMk cId="4099220148" sldId="2147483672"/>
            <pc:sldLayoutMk cId="3243966047" sldId="2147483679"/>
          </pc:sldLayoutMkLst>
        </pc:sldLayoutChg>
        <pc:sldLayoutChg chg="add del replId">
          <pc:chgData name="Pista Kovács" userId="1ecf0e3cbbdd321f" providerId="Windows Live" clId="Web-{723D6AFD-4006-43AF-AB3B-D8168E2D8FC6}" dt="2021-04-20T11:47:53.108" v="1"/>
          <pc:sldLayoutMkLst>
            <pc:docMk/>
            <pc:sldMasterMk cId="4099220148" sldId="2147483672"/>
            <pc:sldLayoutMk cId="2912787610" sldId="2147483680"/>
          </pc:sldLayoutMkLst>
        </pc:sldLayoutChg>
        <pc:sldLayoutChg chg="add del replId">
          <pc:chgData name="Pista Kovács" userId="1ecf0e3cbbdd321f" providerId="Windows Live" clId="Web-{723D6AFD-4006-43AF-AB3B-D8168E2D8FC6}" dt="2021-04-20T11:47:53.108" v="1"/>
          <pc:sldLayoutMkLst>
            <pc:docMk/>
            <pc:sldMasterMk cId="4099220148" sldId="2147483672"/>
            <pc:sldLayoutMk cId="3067318276" sldId="2147483681"/>
          </pc:sldLayoutMkLst>
        </pc:sldLayoutChg>
        <pc:sldLayoutChg chg="add del replId">
          <pc:chgData name="Pista Kovács" userId="1ecf0e3cbbdd321f" providerId="Windows Live" clId="Web-{723D6AFD-4006-43AF-AB3B-D8168E2D8FC6}" dt="2021-04-20T11:47:53.108" v="1"/>
          <pc:sldLayoutMkLst>
            <pc:docMk/>
            <pc:sldMasterMk cId="4099220148" sldId="2147483672"/>
            <pc:sldLayoutMk cId="2361955147" sldId="2147483682"/>
          </pc:sldLayoutMkLst>
        </pc:sldLayoutChg>
        <pc:sldLayoutChg chg="add del replId">
          <pc:chgData name="Pista Kovács" userId="1ecf0e3cbbdd321f" providerId="Windows Live" clId="Web-{723D6AFD-4006-43AF-AB3B-D8168E2D8FC6}" dt="2021-04-20T11:47:53.108" v="1"/>
          <pc:sldLayoutMkLst>
            <pc:docMk/>
            <pc:sldMasterMk cId="4099220148" sldId="2147483672"/>
            <pc:sldLayoutMk cId="416492499" sldId="2147483683"/>
          </pc:sldLayoutMkLst>
        </pc:sldLayoutChg>
      </pc:sldMasterChg>
      <pc:sldMasterChg chg="add addSldLayout">
        <pc:chgData name="Pista Kovács" userId="1ecf0e3cbbdd321f" providerId="Windows Live" clId="Web-{723D6AFD-4006-43AF-AB3B-D8168E2D8FC6}" dt="2021-04-20T11:48:08.717" v="2"/>
        <pc:sldMasterMkLst>
          <pc:docMk/>
          <pc:sldMasterMk cId="2569677899" sldId="2147483737"/>
        </pc:sldMasterMkLst>
        <pc:sldLayoutChg chg="add">
          <pc:chgData name="Pista Kovács" userId="1ecf0e3cbbdd321f" providerId="Windows Live" clId="Web-{723D6AFD-4006-43AF-AB3B-D8168E2D8FC6}" dt="2021-04-20T11:48:08.717" v="2"/>
          <pc:sldLayoutMkLst>
            <pc:docMk/>
            <pc:sldMasterMk cId="2569677899" sldId="2147483737"/>
            <pc:sldLayoutMk cId="2789779140" sldId="2147483726"/>
          </pc:sldLayoutMkLst>
        </pc:sldLayoutChg>
        <pc:sldLayoutChg chg="add">
          <pc:chgData name="Pista Kovács" userId="1ecf0e3cbbdd321f" providerId="Windows Live" clId="Web-{723D6AFD-4006-43AF-AB3B-D8168E2D8FC6}" dt="2021-04-20T11:48:08.717" v="2"/>
          <pc:sldLayoutMkLst>
            <pc:docMk/>
            <pc:sldMasterMk cId="2569677899" sldId="2147483737"/>
            <pc:sldLayoutMk cId="2790333602" sldId="2147483727"/>
          </pc:sldLayoutMkLst>
        </pc:sldLayoutChg>
        <pc:sldLayoutChg chg="add">
          <pc:chgData name="Pista Kovács" userId="1ecf0e3cbbdd321f" providerId="Windows Live" clId="Web-{723D6AFD-4006-43AF-AB3B-D8168E2D8FC6}" dt="2021-04-20T11:48:08.717" v="2"/>
          <pc:sldLayoutMkLst>
            <pc:docMk/>
            <pc:sldMasterMk cId="2569677899" sldId="2147483737"/>
            <pc:sldLayoutMk cId="1456148905" sldId="2147483728"/>
          </pc:sldLayoutMkLst>
        </pc:sldLayoutChg>
        <pc:sldLayoutChg chg="add">
          <pc:chgData name="Pista Kovács" userId="1ecf0e3cbbdd321f" providerId="Windows Live" clId="Web-{723D6AFD-4006-43AF-AB3B-D8168E2D8FC6}" dt="2021-04-20T11:48:08.717" v="2"/>
          <pc:sldLayoutMkLst>
            <pc:docMk/>
            <pc:sldMasterMk cId="2569677899" sldId="2147483737"/>
            <pc:sldLayoutMk cId="3899878187" sldId="2147483729"/>
          </pc:sldLayoutMkLst>
        </pc:sldLayoutChg>
        <pc:sldLayoutChg chg="add">
          <pc:chgData name="Pista Kovács" userId="1ecf0e3cbbdd321f" providerId="Windows Live" clId="Web-{723D6AFD-4006-43AF-AB3B-D8168E2D8FC6}" dt="2021-04-20T11:48:08.717" v="2"/>
          <pc:sldLayoutMkLst>
            <pc:docMk/>
            <pc:sldMasterMk cId="2569677899" sldId="2147483737"/>
            <pc:sldLayoutMk cId="2624604519" sldId="2147483730"/>
          </pc:sldLayoutMkLst>
        </pc:sldLayoutChg>
        <pc:sldLayoutChg chg="add">
          <pc:chgData name="Pista Kovács" userId="1ecf0e3cbbdd321f" providerId="Windows Live" clId="Web-{723D6AFD-4006-43AF-AB3B-D8168E2D8FC6}" dt="2021-04-20T11:48:08.717" v="2"/>
          <pc:sldLayoutMkLst>
            <pc:docMk/>
            <pc:sldMasterMk cId="2569677899" sldId="2147483737"/>
            <pc:sldLayoutMk cId="2868176551" sldId="2147483731"/>
          </pc:sldLayoutMkLst>
        </pc:sldLayoutChg>
        <pc:sldLayoutChg chg="add">
          <pc:chgData name="Pista Kovács" userId="1ecf0e3cbbdd321f" providerId="Windows Live" clId="Web-{723D6AFD-4006-43AF-AB3B-D8168E2D8FC6}" dt="2021-04-20T11:48:08.717" v="2"/>
          <pc:sldLayoutMkLst>
            <pc:docMk/>
            <pc:sldMasterMk cId="2569677899" sldId="2147483737"/>
            <pc:sldLayoutMk cId="2466178588" sldId="2147483732"/>
          </pc:sldLayoutMkLst>
        </pc:sldLayoutChg>
        <pc:sldLayoutChg chg="add">
          <pc:chgData name="Pista Kovács" userId="1ecf0e3cbbdd321f" providerId="Windows Live" clId="Web-{723D6AFD-4006-43AF-AB3B-D8168E2D8FC6}" dt="2021-04-20T11:48:08.717" v="2"/>
          <pc:sldLayoutMkLst>
            <pc:docMk/>
            <pc:sldMasterMk cId="2569677899" sldId="2147483737"/>
            <pc:sldLayoutMk cId="489417989" sldId="2147483733"/>
          </pc:sldLayoutMkLst>
        </pc:sldLayoutChg>
        <pc:sldLayoutChg chg="add">
          <pc:chgData name="Pista Kovács" userId="1ecf0e3cbbdd321f" providerId="Windows Live" clId="Web-{723D6AFD-4006-43AF-AB3B-D8168E2D8FC6}" dt="2021-04-20T11:48:08.717" v="2"/>
          <pc:sldLayoutMkLst>
            <pc:docMk/>
            <pc:sldMasterMk cId="2569677899" sldId="2147483737"/>
            <pc:sldLayoutMk cId="1462763717" sldId="2147483734"/>
          </pc:sldLayoutMkLst>
        </pc:sldLayoutChg>
        <pc:sldLayoutChg chg="add">
          <pc:chgData name="Pista Kovács" userId="1ecf0e3cbbdd321f" providerId="Windows Live" clId="Web-{723D6AFD-4006-43AF-AB3B-D8168E2D8FC6}" dt="2021-04-20T11:48:08.717" v="2"/>
          <pc:sldLayoutMkLst>
            <pc:docMk/>
            <pc:sldMasterMk cId="2569677899" sldId="2147483737"/>
            <pc:sldLayoutMk cId="3386202773" sldId="2147483735"/>
          </pc:sldLayoutMkLst>
        </pc:sldLayoutChg>
        <pc:sldLayoutChg chg="add">
          <pc:chgData name="Pista Kovács" userId="1ecf0e3cbbdd321f" providerId="Windows Live" clId="Web-{723D6AFD-4006-43AF-AB3B-D8168E2D8FC6}" dt="2021-04-20T11:48:08.717" v="2"/>
          <pc:sldLayoutMkLst>
            <pc:docMk/>
            <pc:sldMasterMk cId="2569677899" sldId="2147483737"/>
            <pc:sldLayoutMk cId="3214708486" sldId="2147483736"/>
          </pc:sldLayoutMkLst>
        </pc:sldLayoutChg>
      </pc:sldMasterChg>
    </pc:docChg>
  </pc:docChgLst>
  <pc:docChgLst>
    <pc:chgData name="Gergely Szűcs" userId="c665f6bd23a60161" providerId="Windows Live" clId="Web-{D8AF49B1-E98A-4796-BA96-4072B5B0306D}"/>
    <pc:docChg chg="addSld delSld modSld">
      <pc:chgData name="Gergely Szűcs" userId="c665f6bd23a60161" providerId="Windows Live" clId="Web-{D8AF49B1-E98A-4796-BA96-4072B5B0306D}" dt="2021-04-20T15:12:35.203" v="384" actId="1076"/>
      <pc:docMkLst>
        <pc:docMk/>
      </pc:docMkLst>
      <pc:sldChg chg="modSp">
        <pc:chgData name="Gergely Szűcs" userId="c665f6bd23a60161" providerId="Windows Live" clId="Web-{D8AF49B1-E98A-4796-BA96-4072B5B0306D}" dt="2021-04-20T14:41:38.514" v="350" actId="20577"/>
        <pc:sldMkLst>
          <pc:docMk/>
          <pc:sldMk cId="109857222" sldId="256"/>
        </pc:sldMkLst>
        <pc:spChg chg="mod">
          <ac:chgData name="Gergely Szűcs" userId="c665f6bd23a60161" providerId="Windows Live" clId="Web-{D8AF49B1-E98A-4796-BA96-4072B5B0306D}" dt="2021-04-20T14:41:38.514" v="35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del">
        <pc:chgData name="Gergely Szűcs" userId="c665f6bd23a60161" providerId="Windows Live" clId="Web-{D8AF49B1-E98A-4796-BA96-4072B5B0306D}" dt="2021-04-20T11:57:12.032" v="67"/>
        <pc:sldMkLst>
          <pc:docMk/>
          <pc:sldMk cId="611401081" sldId="257"/>
        </pc:sldMkLst>
        <pc:picChg chg="mod">
          <ac:chgData name="Gergely Szűcs" userId="c665f6bd23a60161" providerId="Windows Live" clId="Web-{D8AF49B1-E98A-4796-BA96-4072B5B0306D}" dt="2021-04-20T11:55:22.123" v="11" actId="1076"/>
          <ac:picMkLst>
            <pc:docMk/>
            <pc:sldMk cId="611401081" sldId="257"/>
            <ac:picMk id="7" creationId="{A13A1EC8-3428-4AED-92B9-9B22C69D3A5A}"/>
          </ac:picMkLst>
        </pc:picChg>
      </pc:sldChg>
      <pc:sldChg chg="addSp modSp new">
        <pc:chgData name="Gergely Szűcs" userId="c665f6bd23a60161" providerId="Windows Live" clId="Web-{D8AF49B1-E98A-4796-BA96-4072B5B0306D}" dt="2021-04-20T12:10:09.773" v="153" actId="20577"/>
        <pc:sldMkLst>
          <pc:docMk/>
          <pc:sldMk cId="1486914644" sldId="258"/>
        </pc:sldMkLst>
        <pc:spChg chg="mod">
          <ac:chgData name="Gergely Szűcs" userId="c665f6bd23a60161" providerId="Windows Live" clId="Web-{D8AF49B1-E98A-4796-BA96-4072B5B0306D}" dt="2021-04-20T11:56:23.921" v="48" actId="20577"/>
          <ac:spMkLst>
            <pc:docMk/>
            <pc:sldMk cId="1486914644" sldId="258"/>
            <ac:spMk id="2" creationId="{8ED181D7-4660-46C4-9240-4BBBD0A65BC6}"/>
          </ac:spMkLst>
        </pc:spChg>
        <pc:spChg chg="mod">
          <ac:chgData name="Gergely Szűcs" userId="c665f6bd23a60161" providerId="Windows Live" clId="Web-{D8AF49B1-E98A-4796-BA96-4072B5B0306D}" dt="2021-04-20T12:10:09.773" v="153" actId="20577"/>
          <ac:spMkLst>
            <pc:docMk/>
            <pc:sldMk cId="1486914644" sldId="258"/>
            <ac:spMk id="3" creationId="{A9BFC801-629F-4164-9B9F-70D52C437236}"/>
          </ac:spMkLst>
        </pc:spChg>
        <pc:picChg chg="add mod">
          <ac:chgData name="Gergely Szűcs" userId="c665f6bd23a60161" providerId="Windows Live" clId="Web-{D8AF49B1-E98A-4796-BA96-4072B5B0306D}" dt="2021-04-20T11:56:52.547" v="52" actId="1076"/>
          <ac:picMkLst>
            <pc:docMk/>
            <pc:sldMk cId="1486914644" sldId="258"/>
            <ac:picMk id="5" creationId="{B58824B4-59CB-42B8-9530-D4A33E210E0B}"/>
          </ac:picMkLst>
        </pc:picChg>
      </pc:sldChg>
      <pc:sldChg chg="modSp add replId">
        <pc:chgData name="Gergely Szűcs" userId="c665f6bd23a60161" providerId="Windows Live" clId="Web-{D8AF49B1-E98A-4796-BA96-4072B5B0306D}" dt="2021-04-20T13:37:56.655" v="347" actId="20577"/>
        <pc:sldMkLst>
          <pc:docMk/>
          <pc:sldMk cId="893827603" sldId="259"/>
        </pc:sldMkLst>
        <pc:spChg chg="mod">
          <ac:chgData name="Gergely Szűcs" userId="c665f6bd23a60161" providerId="Windows Live" clId="Web-{D8AF49B1-E98A-4796-BA96-4072B5B0306D}" dt="2021-04-20T12:12:46.699" v="210" actId="20577"/>
          <ac:spMkLst>
            <pc:docMk/>
            <pc:sldMk cId="893827603" sldId="259"/>
            <ac:spMk id="2" creationId="{8ED181D7-4660-46C4-9240-4BBBD0A65BC6}"/>
          </ac:spMkLst>
        </pc:spChg>
        <pc:spChg chg="mod">
          <ac:chgData name="Gergely Szűcs" userId="c665f6bd23a60161" providerId="Windows Live" clId="Web-{D8AF49B1-E98A-4796-BA96-4072B5B0306D}" dt="2021-04-20T13:37:56.655" v="347" actId="20577"/>
          <ac:spMkLst>
            <pc:docMk/>
            <pc:sldMk cId="893827603" sldId="259"/>
            <ac:spMk id="3" creationId="{A9BFC801-629F-4164-9B9F-70D52C437236}"/>
          </ac:spMkLst>
        </pc:spChg>
      </pc:sldChg>
      <pc:sldChg chg="modSp">
        <pc:chgData name="Gergely Szűcs" userId="c665f6bd23a60161" providerId="Windows Live" clId="Web-{D8AF49B1-E98A-4796-BA96-4072B5B0306D}" dt="2021-04-20T12:10:01.241" v="150" actId="20577"/>
        <pc:sldMkLst>
          <pc:docMk/>
          <pc:sldMk cId="3363449539" sldId="260"/>
        </pc:sldMkLst>
        <pc:spChg chg="mod">
          <ac:chgData name="Gergely Szűcs" userId="c665f6bd23a60161" providerId="Windows Live" clId="Web-{D8AF49B1-E98A-4796-BA96-4072B5B0306D}" dt="2021-04-20T12:10:01.241" v="150" actId="20577"/>
          <ac:spMkLst>
            <pc:docMk/>
            <pc:sldMk cId="3363449539" sldId="260"/>
            <ac:spMk id="3" creationId="{313254B8-7186-4B49-9A4F-D550593AE045}"/>
          </ac:spMkLst>
        </pc:spChg>
      </pc:sldChg>
      <pc:sldChg chg="addSp delSp modSp new mod modClrScheme chgLayout">
        <pc:chgData name="Gergely Szűcs" userId="c665f6bd23a60161" providerId="Windows Live" clId="Web-{D8AF49B1-E98A-4796-BA96-4072B5B0306D}" dt="2021-04-20T12:28:15.647" v="327" actId="14100"/>
        <pc:sldMkLst>
          <pc:docMk/>
          <pc:sldMk cId="1989841778" sldId="262"/>
        </pc:sldMkLst>
        <pc:spChg chg="del">
          <ac:chgData name="Gergely Szűcs" userId="c665f6bd23a60161" providerId="Windows Live" clId="Web-{D8AF49B1-E98A-4796-BA96-4072B5B0306D}" dt="2021-04-20T12:19:22.835" v="304"/>
          <ac:spMkLst>
            <pc:docMk/>
            <pc:sldMk cId="1989841778" sldId="262"/>
            <ac:spMk id="2" creationId="{3CCD584E-C9BF-4D78-BDD2-074675938A66}"/>
          </ac:spMkLst>
        </pc:spChg>
        <pc:spChg chg="del">
          <ac:chgData name="Gergely Szűcs" userId="c665f6bd23a60161" providerId="Windows Live" clId="Web-{D8AF49B1-E98A-4796-BA96-4072B5B0306D}" dt="2021-04-20T12:19:22.835" v="304"/>
          <ac:spMkLst>
            <pc:docMk/>
            <pc:sldMk cId="1989841778" sldId="262"/>
            <ac:spMk id="3" creationId="{4144A610-9295-4FA8-A04B-EDABEC22D4F3}"/>
          </ac:spMkLst>
        </pc:spChg>
        <pc:picChg chg="add del mod">
          <ac:chgData name="Gergely Szűcs" userId="c665f6bd23a60161" providerId="Windows Live" clId="Web-{D8AF49B1-E98A-4796-BA96-4072B5B0306D}" dt="2021-04-20T12:27:41.975" v="319"/>
          <ac:picMkLst>
            <pc:docMk/>
            <pc:sldMk cId="1989841778" sldId="262"/>
            <ac:picMk id="4" creationId="{85DC6D51-4F95-4E54-947A-FA19E80297E8}"/>
          </ac:picMkLst>
        </pc:picChg>
        <pc:picChg chg="add del mod">
          <ac:chgData name="Gergely Szűcs" userId="c665f6bd23a60161" providerId="Windows Live" clId="Web-{D8AF49B1-E98A-4796-BA96-4072B5B0306D}" dt="2021-04-20T12:27:40.459" v="318"/>
          <ac:picMkLst>
            <pc:docMk/>
            <pc:sldMk cId="1989841778" sldId="262"/>
            <ac:picMk id="5" creationId="{ADAE84C0-552F-4470-83BD-591DD02C6182}"/>
          </ac:picMkLst>
        </pc:picChg>
        <pc:picChg chg="add del mod">
          <ac:chgData name="Gergely Szűcs" userId="c665f6bd23a60161" providerId="Windows Live" clId="Web-{D8AF49B1-E98A-4796-BA96-4072B5B0306D}" dt="2021-04-20T12:27:52.694" v="323"/>
          <ac:picMkLst>
            <pc:docMk/>
            <pc:sldMk cId="1989841778" sldId="262"/>
            <ac:picMk id="6" creationId="{C5DB3C35-C78B-466D-8A84-F2FB18783CCA}"/>
          </ac:picMkLst>
        </pc:picChg>
        <pc:picChg chg="add mod">
          <ac:chgData name="Gergely Szűcs" userId="c665f6bd23a60161" providerId="Windows Live" clId="Web-{D8AF49B1-E98A-4796-BA96-4072B5B0306D}" dt="2021-04-20T12:28:15.647" v="327" actId="14100"/>
          <ac:picMkLst>
            <pc:docMk/>
            <pc:sldMk cId="1989841778" sldId="262"/>
            <ac:picMk id="7" creationId="{673E8E56-1E02-43A9-B336-578E681C7F23}"/>
          </ac:picMkLst>
        </pc:picChg>
      </pc:sldChg>
      <pc:sldChg chg="addSp modSp">
        <pc:chgData name="Gergely Szűcs" userId="c665f6bd23a60161" providerId="Windows Live" clId="Web-{D8AF49B1-E98A-4796-BA96-4072B5B0306D}" dt="2021-04-20T13:33:20.008" v="331" actId="1076"/>
        <pc:sldMkLst>
          <pc:docMk/>
          <pc:sldMk cId="504548157" sldId="263"/>
        </pc:sldMkLst>
        <pc:picChg chg="add mod">
          <ac:chgData name="Gergely Szűcs" userId="c665f6bd23a60161" providerId="Windows Live" clId="Web-{D8AF49B1-E98A-4796-BA96-4072B5B0306D}" dt="2021-04-20T13:33:20.008" v="331" actId="1076"/>
          <ac:picMkLst>
            <pc:docMk/>
            <pc:sldMk cId="504548157" sldId="263"/>
            <ac:picMk id="2" creationId="{5A47815D-226A-4DE1-A6D2-D741D18F1544}"/>
          </ac:picMkLst>
        </pc:picChg>
      </pc:sldChg>
      <pc:sldChg chg="addSp delSp modSp">
        <pc:chgData name="Gergely Szűcs" userId="c665f6bd23a60161" providerId="Windows Live" clId="Web-{D8AF49B1-E98A-4796-BA96-4072B5B0306D}" dt="2021-04-20T15:12:35.203" v="384" actId="1076"/>
        <pc:sldMkLst>
          <pc:docMk/>
          <pc:sldMk cId="1687796815" sldId="264"/>
        </pc:sldMkLst>
        <pc:spChg chg="add mod">
          <ac:chgData name="Gergely Szűcs" userId="c665f6bd23a60161" providerId="Windows Live" clId="Web-{D8AF49B1-E98A-4796-BA96-4072B5B0306D}" dt="2021-04-20T15:09:29.606" v="360" actId="14100"/>
          <ac:spMkLst>
            <pc:docMk/>
            <pc:sldMk cId="1687796815" sldId="264"/>
            <ac:spMk id="2" creationId="{23D61FF0-A9C8-4111-B895-6301EACF1846}"/>
          </ac:spMkLst>
        </pc:spChg>
        <pc:spChg chg="add mod">
          <ac:chgData name="Gergely Szűcs" userId="c665f6bd23a60161" providerId="Windows Live" clId="Web-{D8AF49B1-E98A-4796-BA96-4072B5B0306D}" dt="2021-04-20T15:11:33.858" v="379" actId="14100"/>
          <ac:spMkLst>
            <pc:docMk/>
            <pc:sldMk cId="1687796815" sldId="264"/>
            <ac:spMk id="4" creationId="{4FE95FE1-2944-4696-9DB0-497ADEE9B2DC}"/>
          </ac:spMkLst>
        </pc:spChg>
        <pc:spChg chg="add mod">
          <ac:chgData name="Gergely Szűcs" userId="c665f6bd23a60161" providerId="Windows Live" clId="Web-{D8AF49B1-E98A-4796-BA96-4072B5B0306D}" dt="2021-04-20T15:09:42.263" v="363" actId="1076"/>
          <ac:spMkLst>
            <pc:docMk/>
            <pc:sldMk cId="1687796815" sldId="264"/>
            <ac:spMk id="6" creationId="{32418218-6610-45B1-A86B-FC3553DB82B7}"/>
          </ac:spMkLst>
        </pc:spChg>
        <pc:spChg chg="add mod">
          <ac:chgData name="Gergely Szűcs" userId="c665f6bd23a60161" providerId="Windows Live" clId="Web-{D8AF49B1-E98A-4796-BA96-4072B5B0306D}" dt="2021-04-20T15:12:35.203" v="384" actId="1076"/>
          <ac:spMkLst>
            <pc:docMk/>
            <pc:sldMk cId="1687796815" sldId="264"/>
            <ac:spMk id="7" creationId="{E39B44B7-7487-4756-A5ED-066B34312E47}"/>
          </ac:spMkLst>
        </pc:spChg>
        <pc:picChg chg="del">
          <ac:chgData name="Gergely Szűcs" userId="c665f6bd23a60161" providerId="Windows Live" clId="Web-{D8AF49B1-E98A-4796-BA96-4072B5B0306D}" dt="2021-04-20T13:34:24.463" v="332"/>
          <ac:picMkLst>
            <pc:docMk/>
            <pc:sldMk cId="1687796815" sldId="264"/>
            <ac:picMk id="2" creationId="{F49F098B-9A9A-4627-A389-B0A74EDDCBD4}"/>
          </ac:picMkLst>
        </pc:picChg>
        <pc:picChg chg="add mod">
          <ac:chgData name="Gergely Szűcs" userId="c665f6bd23a60161" providerId="Windows Live" clId="Web-{D8AF49B1-E98A-4796-BA96-4072B5B0306D}" dt="2021-04-20T13:35:29.323" v="337" actId="1076"/>
          <ac:picMkLst>
            <pc:docMk/>
            <pc:sldMk cId="1687796815" sldId="264"/>
            <ac:picMk id="3" creationId="{245D1D5A-C195-4CEE-9B88-A7FF3D1AD34C}"/>
          </ac:picMkLst>
        </pc:picChg>
        <pc:picChg chg="ord">
          <ac:chgData name="Gergely Szűcs" userId="c665f6bd23a60161" providerId="Windows Live" clId="Web-{D8AF49B1-E98A-4796-BA96-4072B5B0306D}" dt="2021-04-20T13:38:06.592" v="348"/>
          <ac:picMkLst>
            <pc:docMk/>
            <pc:sldMk cId="1687796815" sldId="264"/>
            <ac:picMk id="5" creationId="{554F0DFA-789E-4A9F-8F15-4BD0C0B6CC2D}"/>
          </ac:picMkLst>
        </pc:picChg>
      </pc:sldChg>
    </pc:docChg>
  </pc:docChgLst>
  <pc:docChgLst>
    <pc:chgData name="Zelenák András" userId="d0e302e47066cd0c" providerId="Windows Live" clId="Web-{ABD3A5B9-BDE4-4A73-A85B-8E967246152D}"/>
    <pc:docChg chg="addSld delSld modSld sldOrd">
      <pc:chgData name="Zelenák András" userId="d0e302e47066cd0c" providerId="Windows Live" clId="Web-{ABD3A5B9-BDE4-4A73-A85B-8E967246152D}" dt="2021-04-20T13:40:43.513" v="858" actId="1076"/>
      <pc:docMkLst>
        <pc:docMk/>
      </pc:docMkLst>
      <pc:sldChg chg="addSp delSp modSp">
        <pc:chgData name="Zelenák András" userId="d0e302e47066cd0c" providerId="Windows Live" clId="Web-{ABD3A5B9-BDE4-4A73-A85B-8E967246152D}" dt="2021-04-20T12:09:50.549" v="192" actId="1076"/>
        <pc:sldMkLst>
          <pc:docMk/>
          <pc:sldMk cId="109857222" sldId="256"/>
        </pc:sldMkLst>
        <pc:spChg chg="del">
          <ac:chgData name="Zelenák András" userId="d0e302e47066cd0c" providerId="Windows Live" clId="Web-{ABD3A5B9-BDE4-4A73-A85B-8E967246152D}" dt="2021-04-20T12:04:10.433" v="174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Zelenák András" userId="d0e302e47066cd0c" providerId="Windows Live" clId="Web-{ABD3A5B9-BDE4-4A73-A85B-8E967246152D}" dt="2021-04-20T12:09:50.549" v="192" actId="1076"/>
          <ac:picMkLst>
            <pc:docMk/>
            <pc:sldMk cId="109857222" sldId="256"/>
            <ac:picMk id="7" creationId="{85CE2FF4-FA0B-4629-BE12-0B67601320F3}"/>
          </ac:picMkLst>
        </pc:picChg>
      </pc:sldChg>
      <pc:sldChg chg="addSp delSp modSp new mod setBg">
        <pc:chgData name="Zelenák András" userId="d0e302e47066cd0c" providerId="Windows Live" clId="Web-{ABD3A5B9-BDE4-4A73-A85B-8E967246152D}" dt="2021-04-20T11:52:34.230" v="14" actId="14100"/>
        <pc:sldMkLst>
          <pc:docMk/>
          <pc:sldMk cId="611401081" sldId="257"/>
        </pc:sldMkLst>
        <pc:spChg chg="del">
          <ac:chgData name="Zelenák András" userId="d0e302e47066cd0c" providerId="Windows Live" clId="Web-{ABD3A5B9-BDE4-4A73-A85B-8E967246152D}" dt="2021-04-20T11:48:38.147" v="5"/>
          <ac:spMkLst>
            <pc:docMk/>
            <pc:sldMk cId="611401081" sldId="257"/>
            <ac:spMk id="2" creationId="{F7E33530-6598-4928-AE56-8D28300A4FE6}"/>
          </ac:spMkLst>
        </pc:spChg>
        <pc:spChg chg="del">
          <ac:chgData name="Zelenák András" userId="d0e302e47066cd0c" providerId="Windows Live" clId="Web-{ABD3A5B9-BDE4-4A73-A85B-8E967246152D}" dt="2021-04-20T11:48:30.210" v="1"/>
          <ac:spMkLst>
            <pc:docMk/>
            <pc:sldMk cId="611401081" sldId="257"/>
            <ac:spMk id="3" creationId="{9966EE27-D0D1-4C06-9669-8831C2A21865}"/>
          </ac:spMkLst>
        </pc:spChg>
        <pc:spChg chg="add del mod">
          <ac:chgData name="Zelenák András" userId="d0e302e47066cd0c" providerId="Windows Live" clId="Web-{ABD3A5B9-BDE4-4A73-A85B-8E967246152D}" dt="2021-04-20T11:51:29.010" v="7"/>
          <ac:spMkLst>
            <pc:docMk/>
            <pc:sldMk cId="611401081" sldId="257"/>
            <ac:spMk id="6" creationId="{17ACF711-7CCE-4F3F-A6DC-1CE84BBBCA61}"/>
          </ac:spMkLst>
        </pc:spChg>
        <pc:spChg chg="add">
          <ac:chgData name="Zelenák András" userId="d0e302e47066cd0c" providerId="Windows Live" clId="Web-{ABD3A5B9-BDE4-4A73-A85B-8E967246152D}" dt="2021-04-20T11:48:38.147" v="5"/>
          <ac:spMkLst>
            <pc:docMk/>
            <pc:sldMk cId="611401081" sldId="257"/>
            <ac:spMk id="9" creationId="{09646535-AEF6-4883-A4F9-EEC1F8B4319E}"/>
          </ac:spMkLst>
        </pc:spChg>
        <pc:spChg chg="add">
          <ac:chgData name="Zelenák András" userId="d0e302e47066cd0c" providerId="Windows Live" clId="Web-{ABD3A5B9-BDE4-4A73-A85B-8E967246152D}" dt="2021-04-20T11:48:38.147" v="5"/>
          <ac:spMkLst>
            <pc:docMk/>
            <pc:sldMk cId="611401081" sldId="257"/>
            <ac:spMk id="11" creationId="{0C04A63C-988E-4CDA-93A4-2FE95EAD4E59}"/>
          </ac:spMkLst>
        </pc:spChg>
        <pc:spChg chg="add">
          <ac:chgData name="Zelenák András" userId="d0e302e47066cd0c" providerId="Windows Live" clId="Web-{ABD3A5B9-BDE4-4A73-A85B-8E967246152D}" dt="2021-04-20T11:48:38.147" v="5"/>
          <ac:spMkLst>
            <pc:docMk/>
            <pc:sldMk cId="611401081" sldId="257"/>
            <ac:spMk id="13" creationId="{62F244BA-9ADF-4F8B-8A82-0BCFD736C55C}"/>
          </ac:spMkLst>
        </pc:spChg>
        <pc:grpChg chg="add">
          <ac:chgData name="Zelenák András" userId="d0e302e47066cd0c" providerId="Windows Live" clId="Web-{ABD3A5B9-BDE4-4A73-A85B-8E967246152D}" dt="2021-04-20T11:48:38.147" v="5"/>
          <ac:grpSpMkLst>
            <pc:docMk/>
            <pc:sldMk cId="611401081" sldId="257"/>
            <ac:grpSpMk id="15" creationId="{9CE01B79-04E0-42C8-9E4B-CA4E551FF131}"/>
          </ac:grpSpMkLst>
        </pc:grpChg>
        <pc:picChg chg="add del mod ord">
          <ac:chgData name="Zelenák András" userId="d0e302e47066cd0c" providerId="Windows Live" clId="Web-{ABD3A5B9-BDE4-4A73-A85B-8E967246152D}" dt="2021-04-20T11:51:22.651" v="6"/>
          <ac:picMkLst>
            <pc:docMk/>
            <pc:sldMk cId="611401081" sldId="257"/>
            <ac:picMk id="4" creationId="{6C85F470-A27B-464F-9DB7-93821D75820B}"/>
          </ac:picMkLst>
        </pc:picChg>
        <pc:picChg chg="add mod ord modCrop">
          <ac:chgData name="Zelenák András" userId="d0e302e47066cd0c" providerId="Windows Live" clId="Web-{ABD3A5B9-BDE4-4A73-A85B-8E967246152D}" dt="2021-04-20T11:52:34.230" v="14" actId="14100"/>
          <ac:picMkLst>
            <pc:docMk/>
            <pc:sldMk cId="611401081" sldId="257"/>
            <ac:picMk id="7" creationId="{A13A1EC8-3428-4AED-92B9-9B22C69D3A5A}"/>
          </ac:picMkLst>
        </pc:picChg>
      </pc:sldChg>
      <pc:sldChg chg="ord">
        <pc:chgData name="Zelenák András" userId="d0e302e47066cd0c" providerId="Windows Live" clId="Web-{ABD3A5B9-BDE4-4A73-A85B-8E967246152D}" dt="2021-04-20T12:05:34.044" v="179"/>
        <pc:sldMkLst>
          <pc:docMk/>
          <pc:sldMk cId="1486914644" sldId="258"/>
        </pc:sldMkLst>
      </pc:sldChg>
      <pc:sldChg chg="modSp">
        <pc:chgData name="Zelenák András" userId="d0e302e47066cd0c" providerId="Windows Live" clId="Web-{ABD3A5B9-BDE4-4A73-A85B-8E967246152D}" dt="2021-04-20T12:01:11.882" v="41" actId="20577"/>
        <pc:sldMkLst>
          <pc:docMk/>
          <pc:sldMk cId="893827603" sldId="259"/>
        </pc:sldMkLst>
        <pc:spChg chg="mod">
          <ac:chgData name="Zelenák András" userId="d0e302e47066cd0c" providerId="Windows Live" clId="Web-{ABD3A5B9-BDE4-4A73-A85B-8E967246152D}" dt="2021-04-20T12:01:11.882" v="41" actId="20577"/>
          <ac:spMkLst>
            <pc:docMk/>
            <pc:sldMk cId="893827603" sldId="259"/>
            <ac:spMk id="3" creationId="{A9BFC801-629F-4164-9B9F-70D52C437236}"/>
          </ac:spMkLst>
        </pc:spChg>
      </pc:sldChg>
      <pc:sldChg chg="addSp delSp modSp">
        <pc:chgData name="Zelenák András" userId="d0e302e47066cd0c" providerId="Windows Live" clId="Web-{ABD3A5B9-BDE4-4A73-A85B-8E967246152D}" dt="2021-04-20T12:31:35.511" v="282" actId="1076"/>
        <pc:sldMkLst>
          <pc:docMk/>
          <pc:sldMk cId="3363449539" sldId="260"/>
        </pc:sldMkLst>
        <pc:spChg chg="mod">
          <ac:chgData name="Zelenák András" userId="d0e302e47066cd0c" providerId="Windows Live" clId="Web-{ABD3A5B9-BDE4-4A73-A85B-8E967246152D}" dt="2021-04-20T12:14:52.743" v="234" actId="14100"/>
          <ac:spMkLst>
            <pc:docMk/>
            <pc:sldMk cId="3363449539" sldId="260"/>
            <ac:spMk id="2" creationId="{31760A48-E45E-49FB-99CB-BD3643F48F78}"/>
          </ac:spMkLst>
        </pc:spChg>
        <pc:spChg chg="mod">
          <ac:chgData name="Zelenák András" userId="d0e302e47066cd0c" providerId="Windows Live" clId="Web-{ABD3A5B9-BDE4-4A73-A85B-8E967246152D}" dt="2021-04-20T12:10:59.004" v="217" actId="20577"/>
          <ac:spMkLst>
            <pc:docMk/>
            <pc:sldMk cId="3363449539" sldId="260"/>
            <ac:spMk id="3" creationId="{313254B8-7186-4B49-9A4F-D550593AE045}"/>
          </ac:spMkLst>
        </pc:spChg>
        <pc:picChg chg="add del mod">
          <ac:chgData name="Zelenák András" userId="d0e302e47066cd0c" providerId="Windows Live" clId="Web-{ABD3A5B9-BDE4-4A73-A85B-8E967246152D}" dt="2021-04-20T12:18:00.403" v="251"/>
          <ac:picMkLst>
            <pc:docMk/>
            <pc:sldMk cId="3363449539" sldId="260"/>
            <ac:picMk id="4" creationId="{5C74FA65-354A-4B0F-8AAD-8BDEC303524A}"/>
          </ac:picMkLst>
        </pc:picChg>
        <pc:picChg chg="add mod">
          <ac:chgData name="Zelenák András" userId="d0e302e47066cd0c" providerId="Windows Live" clId="Web-{ABD3A5B9-BDE4-4A73-A85B-8E967246152D}" dt="2021-04-20T12:31:35.511" v="282" actId="1076"/>
          <ac:picMkLst>
            <pc:docMk/>
            <pc:sldMk cId="3363449539" sldId="260"/>
            <ac:picMk id="4" creationId="{E8C194B2-A159-4FCC-A97F-EC97B48EEC41}"/>
          </ac:picMkLst>
        </pc:picChg>
        <pc:picChg chg="add del mod">
          <ac:chgData name="Zelenák András" userId="d0e302e47066cd0c" providerId="Windows Live" clId="Web-{ABD3A5B9-BDE4-4A73-A85B-8E967246152D}" dt="2021-04-20T12:18:02.075" v="252"/>
          <ac:picMkLst>
            <pc:docMk/>
            <pc:sldMk cId="3363449539" sldId="260"/>
            <ac:picMk id="5" creationId="{FDF2BF19-05E0-4A54-A9BE-9D622C7FD7C0}"/>
          </ac:picMkLst>
        </pc:picChg>
        <pc:picChg chg="add del mod">
          <ac:chgData name="Zelenák András" userId="d0e302e47066cd0c" providerId="Windows Live" clId="Web-{ABD3A5B9-BDE4-4A73-A85B-8E967246152D}" dt="2021-04-20T12:28:26.194" v="278"/>
          <ac:picMkLst>
            <pc:docMk/>
            <pc:sldMk cId="3363449539" sldId="260"/>
            <ac:picMk id="6" creationId="{84AB3CAC-037B-4C2E-875F-24FD860D7A81}"/>
          </ac:picMkLst>
        </pc:picChg>
        <pc:picChg chg="add mod">
          <ac:chgData name="Zelenák András" userId="d0e302e47066cd0c" providerId="Windows Live" clId="Web-{ABD3A5B9-BDE4-4A73-A85B-8E967246152D}" dt="2021-04-20T12:30:27.900" v="279" actId="1076"/>
          <ac:picMkLst>
            <pc:docMk/>
            <pc:sldMk cId="3363449539" sldId="260"/>
            <ac:picMk id="18" creationId="{B67AD34B-DBF3-43CF-BD30-C6B3AA0FB6DE}"/>
          </ac:picMkLst>
        </pc:picChg>
      </pc:sldChg>
      <pc:sldChg chg="addSp delSp modSp">
        <pc:chgData name="Zelenák András" userId="d0e302e47066cd0c" providerId="Windows Live" clId="Web-{ABD3A5B9-BDE4-4A73-A85B-8E967246152D}" dt="2021-04-20T13:34:00.612" v="840"/>
        <pc:sldMkLst>
          <pc:docMk/>
          <pc:sldMk cId="2642969368" sldId="261"/>
        </pc:sldMkLst>
        <pc:spChg chg="mod">
          <ac:chgData name="Zelenák András" userId="d0e302e47066cd0c" providerId="Windows Live" clId="Web-{ABD3A5B9-BDE4-4A73-A85B-8E967246152D}" dt="2021-04-20T13:33:53.283" v="836" actId="1076"/>
          <ac:spMkLst>
            <pc:docMk/>
            <pc:sldMk cId="2642969368" sldId="261"/>
            <ac:spMk id="2" creationId="{FDCB6CCD-2314-46BA-A971-D6CC3DCA23B0}"/>
          </ac:spMkLst>
        </pc:spChg>
        <pc:spChg chg="mod">
          <ac:chgData name="Zelenák András" userId="d0e302e47066cd0c" providerId="Windows Live" clId="Web-{ABD3A5B9-BDE4-4A73-A85B-8E967246152D}" dt="2021-04-20T13:33:52.033" v="835" actId="1076"/>
          <ac:spMkLst>
            <pc:docMk/>
            <pc:sldMk cId="2642969368" sldId="261"/>
            <ac:spMk id="3" creationId="{61D47252-7543-47FA-AADE-8459C37CC5E8}"/>
          </ac:spMkLst>
        </pc:spChg>
        <pc:picChg chg="add mod">
          <ac:chgData name="Zelenák András" userId="d0e302e47066cd0c" providerId="Windows Live" clId="Web-{ABD3A5B9-BDE4-4A73-A85B-8E967246152D}" dt="2021-04-20T12:33:04.232" v="296" actId="1076"/>
          <ac:picMkLst>
            <pc:docMk/>
            <pc:sldMk cId="2642969368" sldId="261"/>
            <ac:picMk id="5" creationId="{AB783F36-B20F-4BB7-8605-944717C4F5A8}"/>
          </ac:picMkLst>
        </pc:picChg>
        <pc:picChg chg="add del mod">
          <ac:chgData name="Zelenák András" userId="d0e302e47066cd0c" providerId="Windows Live" clId="Web-{ABD3A5B9-BDE4-4A73-A85B-8E967246152D}" dt="2021-04-20T13:34:00.612" v="840"/>
          <ac:picMkLst>
            <pc:docMk/>
            <pc:sldMk cId="2642969368" sldId="261"/>
            <ac:picMk id="6" creationId="{F248A31B-F4D1-47C4-B92F-1C957D67CBEF}"/>
          </ac:picMkLst>
        </pc:picChg>
      </pc:sldChg>
      <pc:sldChg chg="addSp delSp modSp new ord">
        <pc:chgData name="Zelenák András" userId="d0e302e47066cd0c" providerId="Windows Live" clId="Web-{ABD3A5B9-BDE4-4A73-A85B-8E967246152D}" dt="2021-04-20T13:33:29.408" v="826"/>
        <pc:sldMkLst>
          <pc:docMk/>
          <pc:sldMk cId="504548157" sldId="263"/>
        </pc:sldMkLst>
        <pc:spChg chg="del mod">
          <ac:chgData name="Zelenák András" userId="d0e302e47066cd0c" providerId="Windows Live" clId="Web-{ABD3A5B9-BDE4-4A73-A85B-8E967246152D}" dt="2021-04-20T12:56:55.130" v="816"/>
          <ac:spMkLst>
            <pc:docMk/>
            <pc:sldMk cId="504548157" sldId="263"/>
            <ac:spMk id="2" creationId="{8EB0C79D-4BA4-4B14-9EA6-98772557E46E}"/>
          </ac:spMkLst>
        </pc:spChg>
        <pc:spChg chg="del">
          <ac:chgData name="Zelenák András" userId="d0e302e47066cd0c" providerId="Windows Live" clId="Web-{ABD3A5B9-BDE4-4A73-A85B-8E967246152D}" dt="2021-04-20T12:55:06.049" v="788"/>
          <ac:spMkLst>
            <pc:docMk/>
            <pc:sldMk cId="504548157" sldId="263"/>
            <ac:spMk id="3" creationId="{1E4CEB32-9479-4A4E-97E3-3AEC0B0DCC88}"/>
          </ac:spMkLst>
        </pc:spChg>
        <pc:spChg chg="add mod">
          <ac:chgData name="Zelenák András" userId="d0e302e47066cd0c" providerId="Windows Live" clId="Web-{ABD3A5B9-BDE4-4A73-A85B-8E967246152D}" dt="2021-04-20T12:57:01.474" v="818" actId="1076"/>
          <ac:spMkLst>
            <pc:docMk/>
            <pc:sldMk cId="504548157" sldId="263"/>
            <ac:spMk id="6" creationId="{C7ED2D68-9E06-4A6A-85F7-5E1D429AC838}"/>
          </ac:spMkLst>
        </pc:spChg>
        <pc:picChg chg="del mod">
          <ac:chgData name="Zelenák András" userId="d0e302e47066cd0c" providerId="Windows Live" clId="Web-{ABD3A5B9-BDE4-4A73-A85B-8E967246152D}" dt="2021-04-20T13:33:29.408" v="826"/>
          <ac:picMkLst>
            <pc:docMk/>
            <pc:sldMk cId="504548157" sldId="263"/>
            <ac:picMk id="2" creationId="{5A47815D-226A-4DE1-A6D2-D741D18F1544}"/>
          </ac:picMkLst>
        </pc:picChg>
        <pc:picChg chg="add mod ord">
          <ac:chgData name="Zelenák András" userId="d0e302e47066cd0c" providerId="Windows Live" clId="Web-{ABD3A5B9-BDE4-4A73-A85B-8E967246152D}" dt="2021-04-20T12:55:41.425" v="794"/>
          <ac:picMkLst>
            <pc:docMk/>
            <pc:sldMk cId="504548157" sldId="263"/>
            <ac:picMk id="4" creationId="{1D163996-AF5F-4836-A765-1895D80B033C}"/>
          </ac:picMkLst>
        </pc:picChg>
      </pc:sldChg>
      <pc:sldChg chg="addSp delSp modSp new del ord">
        <pc:chgData name="Zelenák András" userId="d0e302e47066cd0c" providerId="Windows Live" clId="Web-{ABD3A5B9-BDE4-4A73-A85B-8E967246152D}" dt="2021-04-20T12:54:55.439" v="785"/>
        <pc:sldMkLst>
          <pc:docMk/>
          <pc:sldMk cId="991424069" sldId="263"/>
        </pc:sldMkLst>
        <pc:spChg chg="del">
          <ac:chgData name="Zelenák András" userId="d0e302e47066cd0c" providerId="Windows Live" clId="Web-{ABD3A5B9-BDE4-4A73-A85B-8E967246152D}" dt="2021-04-20T12:35:05.282" v="299"/>
          <ac:spMkLst>
            <pc:docMk/>
            <pc:sldMk cId="991424069" sldId="263"/>
            <ac:spMk id="2" creationId="{30AFECD0-AECC-43CF-9BE7-3D1C2BF7BF85}"/>
          </ac:spMkLst>
        </pc:spChg>
        <pc:spChg chg="del">
          <ac:chgData name="Zelenák András" userId="d0e302e47066cd0c" providerId="Windows Live" clId="Web-{ABD3A5B9-BDE4-4A73-A85B-8E967246152D}" dt="2021-04-20T12:35:06.548" v="300"/>
          <ac:spMkLst>
            <pc:docMk/>
            <pc:sldMk cId="991424069" sldId="263"/>
            <ac:spMk id="3" creationId="{497D5878-A67C-46B4-8B2B-C266D494346D}"/>
          </ac:spMkLst>
        </pc:spChg>
        <pc:picChg chg="add del">
          <ac:chgData name="Zelenák András" userId="d0e302e47066cd0c" providerId="Windows Live" clId="Web-{ABD3A5B9-BDE4-4A73-A85B-8E967246152D}" dt="2021-04-20T12:35:10.267" v="302"/>
          <ac:picMkLst>
            <pc:docMk/>
            <pc:sldMk cId="991424069" sldId="263"/>
            <ac:picMk id="5" creationId="{091FCC27-2D21-4893-B8EB-787731B9A4CE}"/>
          </ac:picMkLst>
        </pc:picChg>
        <pc:picChg chg="add del mod">
          <ac:chgData name="Zelenák András" userId="d0e302e47066cd0c" providerId="Windows Live" clId="Web-{ABD3A5B9-BDE4-4A73-A85B-8E967246152D}" dt="2021-04-20T12:54:41.236" v="784"/>
          <ac:picMkLst>
            <pc:docMk/>
            <pc:sldMk cId="991424069" sldId="263"/>
            <ac:picMk id="6" creationId="{145AFF84-75D0-4D4A-9415-EE46B4B42941}"/>
          </ac:picMkLst>
        </pc:picChg>
      </pc:sldChg>
      <pc:sldChg chg="addSp modSp new">
        <pc:chgData name="Zelenák András" userId="d0e302e47066cd0c" providerId="Windows Live" clId="Web-{ABD3A5B9-BDE4-4A73-A85B-8E967246152D}" dt="2021-04-20T13:40:43.513" v="858" actId="1076"/>
        <pc:sldMkLst>
          <pc:docMk/>
          <pc:sldMk cId="1687796815" sldId="264"/>
        </pc:sldMkLst>
        <pc:picChg chg="add mod">
          <ac:chgData name="Zelenák András" userId="d0e302e47066cd0c" providerId="Windows Live" clId="Web-{ABD3A5B9-BDE4-4A73-A85B-8E967246152D}" dt="2021-04-20T13:34:17.393" v="848" actId="1076"/>
          <ac:picMkLst>
            <pc:docMk/>
            <pc:sldMk cId="1687796815" sldId="264"/>
            <ac:picMk id="2" creationId="{F49F098B-9A9A-4627-A389-B0A74EDDCBD4}"/>
          </ac:picMkLst>
        </pc:picChg>
        <pc:picChg chg="mod">
          <ac:chgData name="Zelenák András" userId="d0e302e47066cd0c" providerId="Windows Live" clId="Web-{ABD3A5B9-BDE4-4A73-A85B-8E967246152D}" dt="2021-04-20T13:35:56.240" v="851"/>
          <ac:picMkLst>
            <pc:docMk/>
            <pc:sldMk cId="1687796815" sldId="264"/>
            <ac:picMk id="3" creationId="{245D1D5A-C195-4CEE-9B88-A7FF3D1AD34C}"/>
          </ac:picMkLst>
        </pc:picChg>
        <pc:picChg chg="add mod">
          <ac:chgData name="Zelenák András" userId="d0e302e47066cd0c" providerId="Windows Live" clId="Web-{ABD3A5B9-BDE4-4A73-A85B-8E967246152D}" dt="2021-04-20T13:40:43.513" v="858" actId="1076"/>
          <ac:picMkLst>
            <pc:docMk/>
            <pc:sldMk cId="1687796815" sldId="264"/>
            <ac:picMk id="5" creationId="{554F0DFA-789E-4A9F-8F15-4BD0C0B6CC2D}"/>
          </ac:picMkLst>
        </pc:picChg>
      </pc:sldChg>
    </pc:docChg>
  </pc:docChgLst>
  <pc:docChgLst>
    <pc:chgData name="Pista Kovács" userId="1ecf0e3cbbdd321f" providerId="Windows Live" clId="Web-{0709DD0B-985C-45AD-805D-87145B63A9ED}"/>
    <pc:docChg chg="delSld">
      <pc:chgData name="Pista Kovács" userId="1ecf0e3cbbdd321f" providerId="Windows Live" clId="Web-{0709DD0B-985C-45AD-805D-87145B63A9ED}" dt="2021-04-20T13:07:39.677" v="1"/>
      <pc:docMkLst>
        <pc:docMk/>
      </pc:docMkLst>
      <pc:sldChg chg="del">
        <pc:chgData name="Pista Kovács" userId="1ecf0e3cbbdd321f" providerId="Windows Live" clId="Web-{0709DD0B-985C-45AD-805D-87145B63A9ED}" dt="2021-04-20T13:04:32.813" v="0"/>
        <pc:sldMkLst>
          <pc:docMk/>
          <pc:sldMk cId="1486914644" sldId="258"/>
        </pc:sldMkLst>
      </pc:sldChg>
      <pc:sldChg chg="del">
        <pc:chgData name="Pista Kovács" userId="1ecf0e3cbbdd321f" providerId="Windows Live" clId="Web-{0709DD0B-985C-45AD-805D-87145B63A9ED}" dt="2021-04-20T13:07:39.677" v="1"/>
        <pc:sldMkLst>
          <pc:docMk/>
          <pc:sldMk cId="198984177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7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7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1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6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0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3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4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April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7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4" y="1334791"/>
            <a:ext cx="6911974" cy="2803071"/>
          </a:xfrm>
        </p:spPr>
        <p:txBody>
          <a:bodyPr anchor="ctr">
            <a:normAutofit/>
          </a:bodyPr>
          <a:lstStyle/>
          <a:p>
            <a:r>
              <a:rPr lang="en-US"/>
              <a:t>MongoDB</a:t>
            </a: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0560203-93BC-4C6A-9BCE-0F4F5548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80" y="1385897"/>
            <a:ext cx="2743200" cy="2890157"/>
          </a:xfrm>
          <a:prstGeom prst="rect">
            <a:avLst/>
          </a:prstGeom>
        </p:spPr>
      </p:pic>
      <p:pic>
        <p:nvPicPr>
          <p:cNvPr id="7" name="Kép 18">
            <a:extLst>
              <a:ext uri="{FF2B5EF4-FFF2-40B4-BE49-F238E27FC236}">
                <a16:creationId xmlns:a16="http://schemas.microsoft.com/office/drawing/2014/main" id="{85CE2FF4-FA0B-4629-BE12-0B6760132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913" y="-1684512"/>
            <a:ext cx="4666784" cy="4837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BA80B-E2C9-4346-83EA-3291AD1B98D8}"/>
              </a:ext>
            </a:extLst>
          </p:cNvPr>
          <p:cNvSpPr txBox="1"/>
          <p:nvPr/>
        </p:nvSpPr>
        <p:spPr>
          <a:xfrm>
            <a:off x="3730906" y="3181108"/>
            <a:ext cx="47301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Avagy</a:t>
            </a:r>
            <a:r>
              <a:rPr lang="en-US"/>
              <a:t> </a:t>
            </a:r>
            <a:r>
              <a:rPr lang="en-US" err="1"/>
              <a:t>miért</a:t>
            </a:r>
            <a:r>
              <a:rPr lang="en-US"/>
              <a:t> </a:t>
            </a:r>
            <a:r>
              <a:rPr lang="en-US" err="1"/>
              <a:t>jobb</a:t>
            </a:r>
            <a:r>
              <a:rPr lang="en-US"/>
              <a:t> a </a:t>
            </a:r>
            <a:r>
              <a:rPr lang="en-US" err="1">
                <a:ea typeface="+mn-lt"/>
                <a:cs typeface="+mn-lt"/>
              </a:rPr>
              <a:t>menyét</a:t>
            </a:r>
            <a:r>
              <a:rPr lang="en-US"/>
              <a:t> mint </a:t>
            </a:r>
            <a:r>
              <a:rPr lang="en-US" err="1"/>
              <a:t>az</a:t>
            </a:r>
            <a:r>
              <a:rPr lang="en-US"/>
              <a:t> </a:t>
            </a:r>
            <a:r>
              <a:rPr lang="en-US" err="1"/>
              <a:t>elefánt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181D7-4660-46C4-9240-4BBBD0A6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13940"/>
          </a:xfrm>
        </p:spPr>
        <p:txBody>
          <a:bodyPr/>
          <a:lstStyle/>
          <a:p>
            <a:r>
              <a:rPr lang="hu-HU"/>
              <a:t>Miért jobb adatbázist használni?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BFC801-629F-4164-9B9F-70D52C43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00306"/>
            <a:ext cx="10728325" cy="416866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hu-HU" b="1">
                <a:solidFill>
                  <a:srgbClr val="FFFFFF"/>
                </a:solidFill>
              </a:rPr>
              <a:t>Szerver újraindításnál nem vesznek  el az</a:t>
            </a:r>
            <a:br>
              <a:rPr lang="hu-HU" b="1"/>
            </a:br>
            <a:r>
              <a:rPr lang="hu-HU" b="1">
                <a:solidFill>
                  <a:srgbClr val="FFFFFF"/>
                </a:solidFill>
              </a:rPr>
              <a:t>elmentett adatok</a:t>
            </a:r>
            <a:endParaRPr lang="hu-HU" b="1">
              <a:solidFill>
                <a:srgbClr val="FFFFFF">
                  <a:alpha val="58000"/>
                </a:srgbClr>
              </a:solidFill>
            </a:endParaRPr>
          </a:p>
          <a:p>
            <a:r>
              <a:rPr lang="hu-HU">
                <a:solidFill>
                  <a:srgbClr val="FFFFFF"/>
                </a:solidFill>
              </a:rPr>
              <a:t>Az adatbázisok kényelmes és hatékony felületet</a:t>
            </a:r>
            <a:br>
              <a:rPr lang="hu-HU"/>
            </a:br>
            <a:r>
              <a:rPr lang="hu-HU">
                <a:solidFill>
                  <a:srgbClr val="FFFFFF"/>
                </a:solidFill>
              </a:rPr>
              <a:t>adnak adatkezelésre</a:t>
            </a:r>
          </a:p>
          <a:p>
            <a:r>
              <a:rPr lang="hu-HU">
                <a:solidFill>
                  <a:srgbClr val="FFFFFF"/>
                </a:solidFill>
              </a:rPr>
              <a:t>Könnyebb biztonsági mentést készíteni róla</a:t>
            </a:r>
            <a:endParaRPr lang="hu-HU"/>
          </a:p>
        </p:txBody>
      </p:sp>
      <p:pic>
        <p:nvPicPr>
          <p:cNvPr id="5" name="Kép 7" descr="A képen talaj, emlősök, mongúz, bezárás látható&#10;&#10;Automatikusan generált leírás">
            <a:extLst>
              <a:ext uri="{FF2B5EF4-FFF2-40B4-BE49-F238E27FC236}">
                <a16:creationId xmlns:a16="http://schemas.microsoft.com/office/drawing/2014/main" id="{B58824B4-59CB-42B8-9530-D4A33E210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54" t="11538" r="1678" b="-3419"/>
          <a:stretch/>
        </p:blipFill>
        <p:spPr>
          <a:xfrm rot="13740000">
            <a:off x="4983733" y="-2070848"/>
            <a:ext cx="12198369" cy="70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2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0">
            <a:extLst>
              <a:ext uri="{FF2B5EF4-FFF2-40B4-BE49-F238E27FC236}">
                <a16:creationId xmlns:a16="http://schemas.microsoft.com/office/drawing/2014/main" id="{57FD0D75-1382-4CB8-BFB1-972F6DF5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B45424FD-F6A1-4096-9DD4-44118549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60A48-E45E-49FB-99CB-BD3643F4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6000"/>
          </a:xfrm>
        </p:spPr>
        <p:txBody>
          <a:bodyPr wrap="square" anchor="ctr">
            <a:normAutofit/>
          </a:bodyPr>
          <a:lstStyle/>
          <a:p>
            <a:r>
              <a:rPr lang="en-US"/>
              <a:t>Az </a:t>
            </a:r>
            <a:r>
              <a:rPr lang="en-US" err="1"/>
              <a:t>adatbázisok</a:t>
            </a:r>
            <a:r>
              <a:rPr lang="en-US"/>
              <a:t> </a:t>
            </a:r>
            <a:r>
              <a:rPr lang="en-US" err="1"/>
              <a:t>két</a:t>
            </a:r>
            <a:r>
              <a:rPr lang="en-US"/>
              <a:t> </a:t>
            </a:r>
            <a:r>
              <a:rPr lang="en-US" err="1"/>
              <a:t>nagy</a:t>
            </a:r>
            <a:r>
              <a:rPr lang="en-US"/>
              <a:t> </a:t>
            </a:r>
            <a:r>
              <a:rPr lang="en-US" err="1"/>
              <a:t>típusa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54B8-7186-4B49-9A4F-D550593A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527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Relational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Sorok </a:t>
            </a:r>
            <a:r>
              <a:rPr lang="en-US" err="1">
                <a:solidFill>
                  <a:srgbClr val="FFFFFF"/>
                </a:solidFill>
              </a:rPr>
              <a:t>és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oszlopok</a:t>
            </a:r>
            <a:endParaRPr lang="en-US">
              <a:solidFill>
                <a:srgbClr val="FFFFFF"/>
              </a:solidFill>
            </a:endParaRPr>
          </a:p>
          <a:p>
            <a:pPr lvl="1"/>
            <a:r>
              <a:rPr lang="en-US" err="1">
                <a:solidFill>
                  <a:srgbClr val="FFFFFF"/>
                </a:solidFill>
              </a:rPr>
              <a:t>Hátrány</a:t>
            </a:r>
            <a:r>
              <a:rPr lang="en-US">
                <a:solidFill>
                  <a:srgbClr val="FFFFFF"/>
                </a:solidFill>
              </a:rPr>
              <a:t>: </a:t>
            </a:r>
            <a:r>
              <a:rPr lang="en-US" err="1">
                <a:solidFill>
                  <a:srgbClr val="FFFFFF"/>
                </a:solidFill>
              </a:rPr>
              <a:t>azonos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felépítésű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sorok</a:t>
            </a:r>
            <a:endParaRPr lang="en-US" err="1"/>
          </a:p>
          <a:p>
            <a:r>
              <a:rPr lang="en-US">
                <a:solidFill>
                  <a:srgbClr val="FFFFFF"/>
                </a:solidFill>
              </a:rPr>
              <a:t>Non-relational</a:t>
            </a:r>
          </a:p>
          <a:p>
            <a:pPr lvl="1"/>
            <a:r>
              <a:rPr lang="en-US" err="1">
                <a:solidFill>
                  <a:srgbClr val="FFFFFF"/>
                </a:solidFill>
              </a:rPr>
              <a:t>Dokumentumok</a:t>
            </a:r>
            <a:r>
              <a:rPr lang="en-US">
                <a:solidFill>
                  <a:srgbClr val="FFFFFF"/>
                </a:solidFill>
              </a:rPr>
              <a:t> (JSON - </a:t>
            </a:r>
            <a:r>
              <a:rPr lang="en-US" err="1">
                <a:solidFill>
                  <a:srgbClr val="FFFFFF"/>
                </a:solidFill>
              </a:rPr>
              <a:t>szerű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adat</a:t>
            </a:r>
            <a:r>
              <a:rPr lang="en-US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err="1">
                <a:solidFill>
                  <a:srgbClr val="FFFFFF"/>
                </a:solidFill>
              </a:rPr>
              <a:t>Lehet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változó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méretű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dokumentum</a:t>
            </a: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" name="Freeform: Shape 14">
            <a:extLst>
              <a:ext uri="{FF2B5EF4-FFF2-40B4-BE49-F238E27FC236}">
                <a16:creationId xmlns:a16="http://schemas.microsoft.com/office/drawing/2014/main" id="{D7E55FD5-B961-45FE-A940-4A462DE8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233764 w 6858000"/>
              <a:gd name="connsiteY5" fmla="*/ 19600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lnTo>
                  <a:pt x="2233764" y="19600"/>
                </a:lnTo>
                <a:cubicBezTo>
                  <a:pt x="2933352" y="33230"/>
                  <a:pt x="5032814" y="16325"/>
                  <a:pt x="6643031" y="15010"/>
                </a:cubicBezTo>
                <a:lnTo>
                  <a:pt x="6858000" y="14535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E8C194B2-A159-4FCC-A97F-EC97B48E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312" y="552732"/>
            <a:ext cx="3719984" cy="3072937"/>
          </a:xfrm>
          <a:custGeom>
            <a:avLst/>
            <a:gdLst/>
            <a:ahLst/>
            <a:cxnLst/>
            <a:rect l="l" t="t" r="r" b="b"/>
            <a:pathLst>
              <a:path w="4295839" h="2524669">
                <a:moveTo>
                  <a:pt x="0" y="0"/>
                </a:moveTo>
                <a:lnTo>
                  <a:pt x="4295839" y="0"/>
                </a:lnTo>
                <a:lnTo>
                  <a:pt x="4295839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18" name="Kép 18">
            <a:extLst>
              <a:ext uri="{FF2B5EF4-FFF2-40B4-BE49-F238E27FC236}">
                <a16:creationId xmlns:a16="http://schemas.microsoft.com/office/drawing/2014/main" id="{B67AD34B-DBF3-43CF-BD30-C6B3AA0FB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680000">
            <a:off x="-2063524" y="3840654"/>
            <a:ext cx="4889808" cy="5060291"/>
          </a:xfrm>
          <a:prstGeom prst="rect">
            <a:avLst/>
          </a:prstGeom>
        </p:spPr>
      </p:pic>
      <p:pic>
        <p:nvPicPr>
          <p:cNvPr id="22" name="Kép 7">
            <a:extLst>
              <a:ext uri="{FF2B5EF4-FFF2-40B4-BE49-F238E27FC236}">
                <a16:creationId xmlns:a16="http://schemas.microsoft.com/office/drawing/2014/main" id="{741A0E18-89FA-49C9-9A96-DDC9FC3B2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007" y="3834802"/>
            <a:ext cx="5590643" cy="199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4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6CCD-2314-46BA-A971-D6CC3DCA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61792"/>
          </a:xfrm>
        </p:spPr>
        <p:txBody>
          <a:bodyPr/>
          <a:lstStyle/>
          <a:p>
            <a:r>
              <a:rPr lang="en-US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7252-7543-47FA-AADE-8459C37CC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14552"/>
            <a:ext cx="10728325" cy="345039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Objektum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alapú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tárolás</a:t>
            </a:r>
            <a:r>
              <a:rPr lang="en-US">
                <a:solidFill>
                  <a:srgbClr val="FFFFFF"/>
                </a:solidFill>
              </a:rPr>
              <a:t> (</a:t>
            </a:r>
            <a:r>
              <a:rPr lang="en-US" err="1">
                <a:solidFill>
                  <a:srgbClr val="FFFFFF"/>
                </a:solidFill>
              </a:rPr>
              <a:t>hasonlít</a:t>
            </a:r>
            <a:r>
              <a:rPr lang="en-US">
                <a:solidFill>
                  <a:srgbClr val="FFFFFF"/>
                </a:solidFill>
              </a:rPr>
              <a:t> a JSON-</a:t>
            </a:r>
            <a:r>
              <a:rPr lang="en-US" err="1">
                <a:solidFill>
                  <a:srgbClr val="FFFFFF"/>
                </a:solidFill>
              </a:rPr>
              <a:t>hoz</a:t>
            </a:r>
            <a:r>
              <a:rPr lang="en-US">
                <a:solidFill>
                  <a:srgbClr val="FFFFFF"/>
                </a:solidFill>
              </a:rPr>
              <a:t>)</a:t>
            </a:r>
          </a:p>
          <a:p>
            <a:r>
              <a:rPr lang="en-US" err="1">
                <a:solidFill>
                  <a:srgbClr val="FFFFFF"/>
                </a:solidFill>
              </a:rPr>
              <a:t>JavaScriptel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kezelhető</a:t>
            </a:r>
            <a:r>
              <a:rPr lang="en-US">
                <a:solidFill>
                  <a:srgbClr val="FFFFFF"/>
                </a:solidFill>
              </a:rPr>
              <a:t> (</a:t>
            </a:r>
            <a:r>
              <a:rPr lang="en-US" err="1">
                <a:solidFill>
                  <a:srgbClr val="FFFFFF"/>
                </a:solidFill>
              </a:rPr>
              <a:t>nincs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rá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külön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nyelv</a:t>
            </a:r>
            <a:r>
              <a:rPr lang="en-US">
                <a:solidFill>
                  <a:srgbClr val="FFFFFF"/>
                </a:solidFill>
              </a:rPr>
              <a:t> (SQL))</a:t>
            </a:r>
          </a:p>
          <a:p>
            <a:r>
              <a:rPr lang="en-US" err="1">
                <a:solidFill>
                  <a:srgbClr val="FFFFFF"/>
                </a:solidFill>
              </a:rPr>
              <a:t>Kezeléshez</a:t>
            </a:r>
            <a:r>
              <a:rPr lang="en-US">
                <a:solidFill>
                  <a:srgbClr val="FFFFFF"/>
                </a:solidFill>
              </a:rPr>
              <a:t> - mongoose (NPM package)</a:t>
            </a:r>
          </a:p>
          <a:p>
            <a:r>
              <a:rPr lang="en-US" err="1">
                <a:solidFill>
                  <a:srgbClr val="FFFFFF"/>
                </a:solidFill>
              </a:rPr>
              <a:t>Adat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tárolásának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egységei</a:t>
            </a:r>
            <a:r>
              <a:rPr lang="en-US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Dokumentum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[Document] / 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Rekord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-&gt;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adatpéldány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 </a:t>
            </a:r>
            <a:endParaRPr lang="en-US" err="1">
              <a:solidFill>
                <a:srgbClr val="FFFFFF"/>
              </a:solidFill>
            </a:endParaRPr>
          </a:p>
          <a:p>
            <a:pPr lvl="1"/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Gyűjtemény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[Collection] -&gt; 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azonos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típusú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dokumentumok</a:t>
            </a:r>
            <a:endParaRPr lang="en-US" err="1">
              <a:solidFill>
                <a:srgbClr val="FFFFFF"/>
              </a:solidFill>
            </a:endParaRPr>
          </a:p>
          <a:p>
            <a:pPr lvl="1"/>
            <a:r>
              <a:rPr lang="en-US" err="1">
                <a:solidFill>
                  <a:srgbClr val="FFFFFF"/>
                </a:solidFill>
              </a:rPr>
              <a:t>Adatbázis</a:t>
            </a:r>
            <a:r>
              <a:rPr lang="en-US">
                <a:solidFill>
                  <a:srgbClr val="FFFFFF"/>
                </a:solidFill>
              </a:rPr>
              <a:t> [Database] -&gt; </a:t>
            </a:r>
            <a:r>
              <a:rPr lang="en-US" err="1">
                <a:solidFill>
                  <a:srgbClr val="FFFFFF"/>
                </a:solidFill>
              </a:rPr>
              <a:t>egy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adatbázis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egy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projekthez</a:t>
            </a:r>
            <a:endParaRPr lang="en-US">
              <a:solidFill>
                <a:srgbClr val="FFFFFF"/>
              </a:solidFill>
            </a:endParaRP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Kép 18">
            <a:extLst>
              <a:ext uri="{FF2B5EF4-FFF2-40B4-BE49-F238E27FC236}">
                <a16:creationId xmlns:a16="http://schemas.microsoft.com/office/drawing/2014/main" id="{AB783F36-B20F-4BB7-8605-944717C4F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580000">
            <a:off x="6553075" y="1889353"/>
            <a:ext cx="8560417" cy="88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6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emlősök, talaj, mongúz, szurikáta látható&#10;&#10;Automatikusan generált leírás">
            <a:extLst>
              <a:ext uri="{FF2B5EF4-FFF2-40B4-BE49-F238E27FC236}">
                <a16:creationId xmlns:a16="http://schemas.microsoft.com/office/drawing/2014/main" id="{554F0DFA-789E-4A9F-8F15-4BD0C0B6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80" y="4676607"/>
            <a:ext cx="4512612" cy="2805840"/>
          </a:xfrm>
          <a:prstGeom prst="rect">
            <a:avLst/>
          </a:prstGeom>
        </p:spPr>
      </p:pic>
      <p:pic>
        <p:nvPicPr>
          <p:cNvPr id="3" name="Kép 3">
            <a:extLst>
              <a:ext uri="{FF2B5EF4-FFF2-40B4-BE49-F238E27FC236}">
                <a16:creationId xmlns:a16="http://schemas.microsoft.com/office/drawing/2014/main" id="{245D1D5A-C195-4CEE-9B88-A7FF3D1A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5" y="880141"/>
            <a:ext cx="11719931" cy="5103403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23D61FF0-A9C8-4111-B895-6301EACF1846}"/>
              </a:ext>
            </a:extLst>
          </p:cNvPr>
          <p:cNvSpPr/>
          <p:nvPr/>
        </p:nvSpPr>
        <p:spPr>
          <a:xfrm>
            <a:off x="9735720" y="3552243"/>
            <a:ext cx="120051" cy="5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2418218-6610-45B1-A86B-FC3553DB82B7}"/>
              </a:ext>
            </a:extLst>
          </p:cNvPr>
          <p:cNvSpPr/>
          <p:nvPr/>
        </p:nvSpPr>
        <p:spPr>
          <a:xfrm>
            <a:off x="7219682" y="3455195"/>
            <a:ext cx="120051" cy="5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4FE95FE1-2944-4696-9DB0-497ADEE9B2DC}"/>
              </a:ext>
            </a:extLst>
          </p:cNvPr>
          <p:cNvSpPr/>
          <p:nvPr/>
        </p:nvSpPr>
        <p:spPr>
          <a:xfrm>
            <a:off x="7280515" y="3477702"/>
            <a:ext cx="25161" cy="25161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E39B44B7-7487-4756-A5ED-066B34312E47}"/>
              </a:ext>
            </a:extLst>
          </p:cNvPr>
          <p:cNvSpPr/>
          <p:nvPr/>
        </p:nvSpPr>
        <p:spPr>
          <a:xfrm>
            <a:off x="9792958" y="3574749"/>
            <a:ext cx="25161" cy="25161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79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 descr="A képen emlősök, talaj, mongúz, szurikáta látható&#10;&#10;Automatikusan generált leírás">
            <a:extLst>
              <a:ext uri="{FF2B5EF4-FFF2-40B4-BE49-F238E27FC236}">
                <a16:creationId xmlns:a16="http://schemas.microsoft.com/office/drawing/2014/main" id="{1D163996-AF5F-4836-A765-1895D80B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-25280"/>
            <a:ext cx="12184566" cy="7568340"/>
          </a:xfrm>
          <a:prstGeom prst="rect">
            <a:avLst/>
          </a:prstGeo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C7ED2D68-9E06-4A6A-85F7-5E1D429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454815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BlobVTI</vt:lpstr>
      <vt:lpstr>MongoDB</vt:lpstr>
      <vt:lpstr>Miért jobb adatbázist használni?</vt:lpstr>
      <vt:lpstr>Az adatbázisok két nagy típusa</vt:lpstr>
      <vt:lpstr>MongoDB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2021-04-20T11:45:46Z</dcterms:created>
  <dcterms:modified xsi:type="dcterms:W3CDTF">2021-04-20T15:12:44Z</dcterms:modified>
</cp:coreProperties>
</file>