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7FC7-CA8F-4673-ACC2-F9DC35D2F3BB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D6C9-E97F-405A-8EB1-5260FABF3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97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FA66-6A79-4E03-B2DF-4E545C774CB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8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882-AA2B-168C-D2E4-272256F9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3CF9-259B-497C-CECF-269334CA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6FFA-690B-45F8-8521-0B3C0CE3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BDC7-C331-48E5-A5DA-F231D81D80F5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9445-22E4-9045-218A-DC75D1F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FA06-9B5C-EC2D-307B-DE6DB10B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5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F94C-86F8-D271-443A-1F103E6F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ABD4-6511-BFF7-4BBF-D925A6D4F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5C04-7BB1-1E7A-D53E-BFF5E3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D4AB-C129-4C51-9A19-38CF9F092C13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E4FC-2F64-3092-445C-82EDC6F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3C0A-1342-52D4-BD04-10D75DAD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FC791-B00C-9E74-DCC2-A99AAAE0A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14560-AE46-148D-EB37-CA899C1B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664C-77D5-32FF-0B89-9551F15A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A5B5-FE36-4B3F-A9C5-6C98491D2FAA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ACD-6585-2236-0A73-3C45642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A694-CAEA-2466-14F5-0E917F22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21B3-98CC-B506-28AE-153F23C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237F-3EB0-B693-E89B-62746283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D62D-C8C0-388A-D2AE-344FE32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88BC-5E62-4462-82BC-BE3279E6F4D3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FBB5-9F6D-10E5-B57B-6AEE3D88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F43-F001-CDFC-F1AF-818B291F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2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B6C-1F51-D87D-F54B-85900965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EA22-5D39-6E8E-3C18-A16E74B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43DE-1C31-61E0-F4A7-B2519292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D24-F55F-4C77-B732-B58B8A735329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A548-D257-EFCE-1BFD-240BF776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0B90-C7E6-3A3A-F6A9-35803CCC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C4AE-BBF1-5FDD-06BA-647F7BE4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C78B-1EB4-A332-FFC8-C48815DB5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8BF0A-6A1C-407E-0250-A2C612A9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E035-9278-34DD-ED40-B672D8A9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8E24-90AE-4217-AC3A-9C370D698C90}" type="datetime1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1380-33F0-8415-5170-05A8FF8F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DB9F-E68D-085C-56A5-DED982E9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7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B922-5838-EAE3-4535-A4D805C6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69C3-8F26-B329-8ECB-6F0FB7EB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4B9E2-08F7-094C-235B-AEB3DE65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BE3A4-5C3E-7887-D3D9-76E4B8BD6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811C-4150-CB55-3350-01F3E39D4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1FFB3-4845-E457-DF61-505C6A2E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5E1-97CA-4056-BC79-508665F00467}" type="datetime1">
              <a:rPr lang="de-DE" smtClean="0"/>
              <a:t>05.11.2024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B4A82-5510-886A-C03D-7E18FDF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220F7-7441-9BF1-3A4B-560CD4F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7E05-2C4B-DEEE-5984-8902AE4D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1064A-2365-7C04-EBF1-0B5ECDE4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8-7713-44D3-82A0-E0D1AC248360}" type="datetime1">
              <a:rPr lang="de-DE" smtClean="0"/>
              <a:t>05.11.2024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AA49-C86F-F3EA-CA7C-5F9AA756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B81C-6031-90C8-639C-B6CA417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2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F89-F1B1-1638-97E1-C392520C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F63-6C54-4F25-A7D0-48B08073CCBD}" type="datetime1">
              <a:rPr lang="de-DE" smtClean="0"/>
              <a:t>05.11.2024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5DAB1-0E11-B11C-3E7B-0D4206E7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F7166-1872-8229-9292-383044EF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9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4DDA-7B8A-AD06-3950-FA2B3694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544C-4AE1-CD7C-3E74-CAE0CD99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0C16-645E-0749-1276-02184EAE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6682-A484-B036-9A65-FE98AC62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2EC-6A38-4D77-A7D7-76D97BF0BC98}" type="datetime1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90143-63F0-C267-CC6C-D0EE818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2DB3-00B4-8528-9F85-6EC483DD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C0E-7820-A9A1-1F29-AA90EC26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DA22A-7BB6-044A-1F61-BCFA6FFB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2DBB-A196-B174-038C-8AD73E30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C7D6-FA8A-480F-98D9-435160F9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3B0A-C464-4BA1-B131-22AFF2843F38}" type="datetime1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74EF-6855-7136-0BC2-13C99083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F6A05-3652-FADE-2C0A-BCFB17DF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01D1C-E829-AC7F-F2C7-996C90FA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DED8-290D-3A94-F391-0CB163B5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C566-7946-E5EE-8D6E-75D96EAC6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BA85E-1307-48A8-AF24-D0E3C7A3A91E}" type="datetime1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22CC-5572-9E62-4129-8219ADA8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7329-73AA-D658-FCED-3728EDB4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1FF09-40E6-4949-A772-5894603D78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6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CE7C-0FC5-EB20-0E17-27D2FE73E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Unfallatlas</a:t>
            </a:r>
            <a:r>
              <a:rPr lang="en-US" dirty="0"/>
              <a:t> K</a:t>
            </a:r>
            <a:r>
              <a:rPr lang="de-DE" dirty="0"/>
              <a:t>öln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998F-3CB0-5198-5331-22A4E3A89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Kolb, Henrik Theisen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F373-05B1-664D-5334-6890AC8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6755-14F2-01C5-CB8E-96CC056D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Unfallstatistik Köln 2019-2021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4D56-45A2-9A1C-072F-32B7B72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12497 </a:t>
            </a:r>
            <a:r>
              <a:rPr lang="en-US" dirty="0" err="1"/>
              <a:t>Unf</a:t>
            </a:r>
            <a:r>
              <a:rPr lang="de-DE" dirty="0"/>
              <a:t>älle</a:t>
            </a:r>
          </a:p>
          <a:p>
            <a:r>
              <a:rPr lang="de-DE" dirty="0"/>
              <a:t>Jahr, Monat, Stunde, Wochentag, Kategorie, Art, Typ, Lichtvverhältnisse, Teilnehmer, Koordinaten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57C84-F81E-4BCD-5F6F-A12ACDBE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429000"/>
            <a:ext cx="11896725" cy="156847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A35A13-5B3A-E35A-3041-605F3F7F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15E-E277-066E-0CD6-A96CA955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Karte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93BD3-63DB-FBA8-3D6E-919D05E9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37" y="2534239"/>
            <a:ext cx="7173326" cy="29341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C67B-64F8-5C97-A702-C9A452DB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F09-40E6-4949-A772-5894603D78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736E5-A38E-E68C-0B9D-81CDC299E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4DA3D-6DAA-80C1-FF0D-D58A3D877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132702-58E2-1650-1C38-AA7BDB04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7" y="888410"/>
            <a:ext cx="3941952" cy="3513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45496A-6515-3BBF-A02E-14F84DA8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96" y="904060"/>
            <a:ext cx="3748473" cy="34981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A20484-3B78-F3AB-EDB6-52C1E01A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70" y="904060"/>
            <a:ext cx="3863498" cy="349812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4DB0FEB-8B06-D195-619C-F17370378169}"/>
              </a:ext>
            </a:extLst>
          </p:cNvPr>
          <p:cNvSpPr txBox="1"/>
          <p:nvPr/>
        </p:nvSpPr>
        <p:spPr>
          <a:xfrm>
            <a:off x="1041400" y="190500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 				</a:t>
            </a:r>
            <a:r>
              <a:rPr lang="en-US" dirty="0" err="1"/>
              <a:t>Schwerverletzte</a:t>
            </a:r>
            <a:r>
              <a:rPr lang="en-US" dirty="0"/>
              <a:t> &amp; Tote				Tote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92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186E-6849-BA80-4C53-615C7438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F78D-C046-1902-BDF5-080D1590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87FF91-F04B-77BD-5C18-BFF2B10C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5" y="1253331"/>
            <a:ext cx="593301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9C1767-E567-F6BA-ABFB-24BCDF70F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0458"/>
            <a:ext cx="5792950" cy="4293598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9AA46B3-CD9D-A5DB-E9C2-193D45CA5346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  <a:r>
              <a:rPr lang="en-US" sz="3200" dirty="0"/>
              <a:t>Alle						</a:t>
            </a:r>
            <a:r>
              <a:rPr lang="en-US" sz="3200" dirty="0" err="1"/>
              <a:t>Schwerverletzte</a:t>
            </a:r>
            <a:r>
              <a:rPr lang="en-US" sz="3200" dirty="0"/>
              <a:t> &amp; Tote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189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09F82AB-FA41-7F52-7F90-9485ECD2E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3074" y="1730828"/>
            <a:ext cx="9144000" cy="2387600"/>
          </a:xfrm>
        </p:spPr>
        <p:txBody>
          <a:bodyPr/>
          <a:lstStyle/>
          <a:p>
            <a:r>
              <a:rPr lang="en-US" dirty="0" err="1"/>
              <a:t>Radfahrer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1983E2F-A33B-0CB8-DB95-5A3897211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CBB1D-2794-4F02-CD3F-F7F10A6B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99" y="518024"/>
            <a:ext cx="6032182" cy="60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Unfallatlas Köln</vt:lpstr>
      <vt:lpstr>Unfallstatistik Köln 2019-2021</vt:lpstr>
      <vt:lpstr>Karte</vt:lpstr>
      <vt:lpstr>PowerPoint Presentation</vt:lpstr>
      <vt:lpstr>PowerPoint Presentation</vt:lpstr>
      <vt:lpstr>Radfahrer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henrik.theisen@365h-brs.de</dc:creator>
  <cp:lastModifiedBy>henrik.theisen@365h-brs.de</cp:lastModifiedBy>
  <cp:revision>1</cp:revision>
  <dcterms:created xsi:type="dcterms:W3CDTF">2024-11-05T11:38:19Z</dcterms:created>
  <dcterms:modified xsi:type="dcterms:W3CDTF">2024-11-05T12:49:41Z</dcterms:modified>
</cp:coreProperties>
</file>