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9" r:id="rId2"/>
    <p:sldId id="258" r:id="rId3"/>
    <p:sldId id="256" r:id="rId4"/>
    <p:sldId id="257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4" r:id="rId1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891" autoAdjust="0"/>
  </p:normalViewPr>
  <p:slideViewPr>
    <p:cSldViewPr snapToGrid="0">
      <p:cViewPr varScale="1">
        <p:scale>
          <a:sx n="152" d="100"/>
          <a:sy n="152" d="100"/>
        </p:scale>
        <p:origin x="6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A0F5E-7887-4736-9BE5-785BEA203200}" type="datetimeFigureOut">
              <a:rPr lang="en-DE" smtClean="0"/>
              <a:t>29/10/2024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9FA66-6A79-4E03-B2DF-4E545C774CB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4027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9FA66-6A79-4E03-B2DF-4E545C774CBD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60720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9FA66-6A79-4E03-B2DF-4E545C774CBD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02849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1EFECD-9097-DCB8-6CA7-C79544593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91FF34-D0D1-6C2A-985A-AD9758353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5AF084-8DC4-9680-D0D8-1F032564E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556F-4600-441E-9DB1-17658C683B1F}" type="datetimeFigureOut">
              <a:rPr lang="en-DE" smtClean="0"/>
              <a:t>29/10/2024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18448C-5487-2205-6EB0-35882E2EA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E7F6DD-98BB-F473-D7AC-511FEFE15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1B12-F3E3-4847-A557-E9242621F065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0490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0D0ED-66E9-66CC-B7C7-77A5417D6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C00989-9D7A-01E1-3093-D5A66AAEB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403E6-4282-DD14-3316-6B011CB11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556F-4600-441E-9DB1-17658C683B1F}" type="datetimeFigureOut">
              <a:rPr lang="en-DE" smtClean="0"/>
              <a:t>29/10/2024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9C3140-00EB-84E1-73BE-CC94EE24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51F958-7F8A-CA21-5FCB-EC1A3C69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1B12-F3E3-4847-A557-E9242621F065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9418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3C7ABF-F93C-AB78-3DB2-E770362AD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C35CFF-5F95-AF3E-EFD3-860A02C7E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689D28-D342-EF85-A646-D2BD419F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556F-4600-441E-9DB1-17658C683B1F}" type="datetimeFigureOut">
              <a:rPr lang="en-DE" smtClean="0"/>
              <a:t>29/10/2024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A8607D-B2B3-8735-2FF6-EA62A9CAE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05561B-2481-B650-BF88-7B890BEF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1B12-F3E3-4847-A557-E9242621F065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396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17FEA-4BC2-E843-17EF-6BFF60AF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22113B-28E5-9772-83F5-BA0C13109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D42F56-22BD-4997-F65D-AA0A56FC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556F-4600-441E-9DB1-17658C683B1F}" type="datetimeFigureOut">
              <a:rPr lang="en-DE" smtClean="0"/>
              <a:t>29/10/2024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885B19-F6BE-3934-2DDC-0D31E941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051240-EA6A-27A4-30D6-8E08DC8A2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1B12-F3E3-4847-A557-E9242621F065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627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29A81D-5E60-54A4-C693-6031D11FB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E44658-F3EB-ADB4-A578-278CE7C2E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F8C6CD-334C-E0CF-5DEF-DAC78D5BC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556F-4600-441E-9DB1-17658C683B1F}" type="datetimeFigureOut">
              <a:rPr lang="en-DE" smtClean="0"/>
              <a:t>29/10/2024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61B795-4285-CB9E-6DF1-BA4BE1548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FC797F-6B5E-C83F-9B52-EE197380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1B12-F3E3-4847-A557-E9242621F065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907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F74CE-D3D6-3977-6396-6193EA5E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5466B2-8C30-9081-E716-0B81874DD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EA4DFD-B581-C1AC-AED0-0DB0B4F66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D3E486-5279-08B1-79F5-C3A86A8FF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556F-4600-441E-9DB1-17658C683B1F}" type="datetimeFigureOut">
              <a:rPr lang="en-DE" smtClean="0"/>
              <a:t>29/10/2024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516DB6-10F0-CA5A-4CD6-9929555B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6A323D-90A0-A422-289C-FBAA8285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1B12-F3E3-4847-A557-E9242621F065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21782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7B8B3-0317-EA7D-B915-1532A748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D070D1-3D5F-B55D-2CD3-92911B020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415886-F744-57B3-286A-DD8CC6780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BC6CDD-3FBB-D005-6323-7AB9A968A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52C8023-3F3B-6473-0E35-98190900D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5CDE704-7F8B-3F32-B426-D2C2E7B8C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556F-4600-441E-9DB1-17658C683B1F}" type="datetimeFigureOut">
              <a:rPr lang="en-DE" smtClean="0"/>
              <a:t>29/10/2024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87E5379-FE89-472E-BBF1-DB6A63F8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AC84E9D-AB51-3AA3-7873-744952175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1B12-F3E3-4847-A557-E9242621F065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8592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F188D8-590E-2E6A-57DE-7AC6B283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0FC2F2-CDF5-2D9A-045F-EBF780485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556F-4600-441E-9DB1-17658C683B1F}" type="datetimeFigureOut">
              <a:rPr lang="en-DE" smtClean="0"/>
              <a:t>29/10/2024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0FDFCA-CB4A-C31C-8A91-CC7A7BEAA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4E9743-BC65-0A9B-779A-2809BC49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1B12-F3E3-4847-A557-E9242621F065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3541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A55138A-EA88-AC53-4379-F8F09FE9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556F-4600-441E-9DB1-17658C683B1F}" type="datetimeFigureOut">
              <a:rPr lang="en-DE" smtClean="0"/>
              <a:t>29/10/2024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5CFD9CD-4A26-4236-8FE7-DB56908A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BCA7306-14E8-13BB-EB94-A81E92EBA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1B12-F3E3-4847-A557-E9242621F065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63755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BFEE5E-F897-876C-49A4-5FC6D5B55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78FA9A-7B6E-DA95-385A-76E073315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FFEF395-015D-0482-8BC3-32136EDA7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66CA29-41C9-2466-B82E-B78D6AC15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556F-4600-441E-9DB1-17658C683B1F}" type="datetimeFigureOut">
              <a:rPr lang="en-DE" smtClean="0"/>
              <a:t>29/10/2024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654FA6-41C7-ECCA-57C7-B5E389AD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963AD5-EA99-DCE0-D6C3-0890C812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1B12-F3E3-4847-A557-E9242621F065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3144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4EA55-F391-BDAC-5CB5-F9D843FB6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2FE5044-E533-4DCB-59E1-EB5264C6E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B1B65E-CB77-FA27-FF06-A6656C50A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7811DF-8D64-DE3F-1AC9-A99E6624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556F-4600-441E-9DB1-17658C683B1F}" type="datetimeFigureOut">
              <a:rPr lang="en-DE" smtClean="0"/>
              <a:t>29/10/2024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0F0C60-99FF-1B33-0B1E-8DC737A0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999718-0CE6-0D01-899C-6573D5AE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1B12-F3E3-4847-A557-E9242621F065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2841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B8FDC27-6012-1F2F-2D72-3BA2856A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B003FB-FD17-DEF6-8EC4-73BA19144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EF80D5-1E5A-E67D-A3CA-6BF794376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12556F-4600-441E-9DB1-17658C683B1F}" type="datetimeFigureOut">
              <a:rPr lang="en-DE" smtClean="0"/>
              <a:t>29/10/2024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85BEDC-D618-D236-AE5D-7FC7B6CB3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7DBD5E-1FC3-EA97-840B-D5C3C7ED3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731B12-F3E3-4847-A557-E9242621F065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9744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statis.de/DE/Themen/Laender-Regionen/Regionales/Gemeindeverzeichnis/_inhal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FEB25E-D2DE-2764-F99B-3306C9DB9C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Datenanalyse</a:t>
            </a:r>
            <a:endParaRPr lang="en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6BF7D9-9FF7-1FED-410F-2789931043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Henrik Theisen &amp; Alexander Kolb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99058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09F82AB-FA41-7F52-7F90-9485ECD2E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93074" y="1730828"/>
            <a:ext cx="9144000" cy="2387600"/>
          </a:xfrm>
        </p:spPr>
        <p:txBody>
          <a:bodyPr/>
          <a:lstStyle/>
          <a:p>
            <a:r>
              <a:rPr lang="en-US" dirty="0" err="1"/>
              <a:t>Radfahrer</a:t>
            </a:r>
            <a:endParaRPr lang="en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D1983E2F-A33B-0CB8-DB95-5A38972115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82CBB1D-2794-4F02-CD3F-F7F10A6B8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499" y="518024"/>
            <a:ext cx="6032182" cy="606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17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4ADC72-C67B-DFE9-9347-46DB14E8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B05ACC0-B860-BB07-9C27-D45BD6792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903" y="1572006"/>
            <a:ext cx="5215783" cy="4722522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35BE346-1871-40D1-2977-0F6787D55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976" y="1572006"/>
            <a:ext cx="5165824" cy="472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69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41FAF1-EF90-4DCE-0CBE-D4F49C8C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91D9FE-3D91-4B05-B885-1807AC78D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2D78E63-E873-2BD0-E0A2-FA941AA89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476159"/>
            <a:ext cx="5524500" cy="62198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6DE6AAE-E53F-A841-6033-5A90487F5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6159"/>
            <a:ext cx="55245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3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A11D18-DB1F-E473-6F0A-9B08A47B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44A358-D892-06A4-F294-E1543B634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2AF06AC-6043-B7D7-9E69-64984FAC7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947737"/>
            <a:ext cx="55245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23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C88508-DEC5-5806-F630-D755CE37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https://offenedaten-koeln.de/dataset/unfallatlas-k%C3%B6ln-2019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D38377-C49C-3B87-6828-F045B7679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Bezirke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https://www.destatis.de/DE/Themen/Laender-Regionen/Regionales/Gemeindeverzeichnis/_inhalt.html</a:t>
            </a:r>
            <a:r>
              <a:rPr lang="en-US" dirty="0"/>
              <a:t>)</a:t>
            </a:r>
          </a:p>
          <a:p>
            <a:r>
              <a:rPr lang="en-US" dirty="0" err="1"/>
              <a:t>Fußgänger</a:t>
            </a:r>
            <a:endParaRPr lang="en-US" dirty="0"/>
          </a:p>
          <a:p>
            <a:r>
              <a:rPr lang="en-US" dirty="0" err="1"/>
              <a:t>Geographisch</a:t>
            </a:r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6649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D30EB6-3970-DC94-E88D-20D62F01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994A8E0-DE96-F2C1-44B6-E2B07EEF6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9668" y="171455"/>
            <a:ext cx="6052663" cy="6515090"/>
          </a:xfrm>
        </p:spPr>
      </p:pic>
    </p:spTree>
    <p:extLst>
      <p:ext uri="{BB962C8B-B14F-4D97-AF65-F5344CB8AC3E}">
        <p14:creationId xmlns:p14="http://schemas.microsoft.com/office/powerpoint/2010/main" val="411633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736E5-A38E-E68C-0B9D-81CDC299ED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D4DA3D-6DAA-80C1-FF0D-D58A3D8773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4132702-58E2-1650-1C38-AA7BDB041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7" y="888410"/>
            <a:ext cx="3941952" cy="351377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A45496A-6515-3BBF-A02E-14F84DA87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196" y="904060"/>
            <a:ext cx="3748473" cy="349812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3A20484-3B78-F3AB-EDB6-52C1E01A3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070" y="904060"/>
            <a:ext cx="3863498" cy="349812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4DB0FEB-8B06-D195-619C-F17370378169}"/>
              </a:ext>
            </a:extLst>
          </p:cNvPr>
          <p:cNvSpPr txBox="1"/>
          <p:nvPr/>
        </p:nvSpPr>
        <p:spPr>
          <a:xfrm>
            <a:off x="1041400" y="190500"/>
            <a:ext cx="1068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Alle 				</a:t>
            </a:r>
            <a:r>
              <a:rPr lang="en-US" dirty="0" err="1"/>
              <a:t>Schwerverletzte</a:t>
            </a:r>
            <a:r>
              <a:rPr lang="en-US" dirty="0"/>
              <a:t> &amp; Tote				Tote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0927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80077B-F14E-2CBD-D10F-943C035F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CEFFBF-A1C1-9F18-19C6-DD1BA1199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0865EC2-98DC-C044-EDDD-0CBDFC308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3" y="1221785"/>
            <a:ext cx="3966936" cy="357024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256C557-13FD-F4F1-B9F1-4BE16FDDA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7483" y="1221785"/>
            <a:ext cx="3843824" cy="357024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507243F-0D4A-319A-D54C-1E898F885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866" y="1221785"/>
            <a:ext cx="3905380" cy="3570242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609325A-1FBF-8486-AD5D-A0BC6A9EC09B}"/>
              </a:ext>
            </a:extLst>
          </p:cNvPr>
          <p:cNvSpPr txBox="1"/>
          <p:nvPr/>
        </p:nvSpPr>
        <p:spPr>
          <a:xfrm>
            <a:off x="1106714" y="496371"/>
            <a:ext cx="1068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Alle 				</a:t>
            </a:r>
            <a:r>
              <a:rPr lang="en-US" dirty="0" err="1"/>
              <a:t>Schwerverletzte</a:t>
            </a:r>
            <a:r>
              <a:rPr lang="en-US" dirty="0"/>
              <a:t> &amp; Tote				Tote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9700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0BC118-8161-5377-0C6C-B5E62D59C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sz="3200" dirty="0"/>
              <a:t>Alle						</a:t>
            </a:r>
            <a:r>
              <a:rPr lang="en-US" sz="3200" dirty="0" err="1"/>
              <a:t>Schwerverletzte</a:t>
            </a:r>
            <a:r>
              <a:rPr lang="en-US" sz="3200" dirty="0"/>
              <a:t> &amp; Tote</a:t>
            </a:r>
            <a:endParaRPr lang="en-DE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E1E9C5-5A1C-E4A2-69C6-16303A009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A4BDC28-F93C-D00F-5624-22464F942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87" y="1343817"/>
            <a:ext cx="4467823" cy="503015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DCAB3AA-1720-1300-4DB1-EAD7CD86E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891" y="1343818"/>
            <a:ext cx="4398495" cy="503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6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7186E-6849-BA80-4C53-615C74380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9EF78D-C046-1902-BDF5-080D15900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C87FF91-F04B-77BD-5C18-BFF2B10CD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85" y="1253331"/>
            <a:ext cx="5933015" cy="435133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79C1767-E567-F6BA-ABFB-24BCDF70F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90458"/>
            <a:ext cx="5792950" cy="4293598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99AA46B3-CD9D-A5DB-E9C2-193D45CA5346}"/>
              </a:ext>
            </a:extLst>
          </p:cNvPr>
          <p:cNvSpPr txBox="1">
            <a:spLocks/>
          </p:cNvSpPr>
          <p:nvPr/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	</a:t>
            </a:r>
            <a:r>
              <a:rPr lang="en-US" sz="3200" dirty="0"/>
              <a:t>Alle						</a:t>
            </a:r>
            <a:r>
              <a:rPr lang="en-US" sz="3200" dirty="0" err="1"/>
              <a:t>Schwerverletzte</a:t>
            </a:r>
            <a:r>
              <a:rPr lang="en-US" sz="3200" dirty="0"/>
              <a:t> &amp; Tote</a:t>
            </a:r>
            <a:endParaRPr lang="en-DE" sz="3200" dirty="0"/>
          </a:p>
        </p:txBody>
      </p:sp>
    </p:spTree>
    <p:extLst>
      <p:ext uri="{BB962C8B-B14F-4D97-AF65-F5344CB8AC3E}">
        <p14:creationId xmlns:p14="http://schemas.microsoft.com/office/powerpoint/2010/main" val="218963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DFB5F-054B-29A8-B8CF-1CF7BE3E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C7D627-3B58-498C-B595-15E44CD5D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308C7AF-C345-3A39-1D7B-8622F5A66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428625"/>
            <a:ext cx="7934325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38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7B52B-96E1-4A09-5726-11487159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C2C70A-8A70-7C77-D992-81C9F3EE8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35DAA26-AA4B-98C0-C68A-E5E827A77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93222"/>
            <a:ext cx="5524500" cy="50292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FE677D2-747E-7B48-4885-3DDA55F40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0" y="1293222"/>
            <a:ext cx="5524500" cy="5029200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56E7E961-D6B0-6C3C-CF1D-33C6BF343758}"/>
              </a:ext>
            </a:extLst>
          </p:cNvPr>
          <p:cNvSpPr txBox="1">
            <a:spLocks/>
          </p:cNvSpPr>
          <p:nvPr/>
        </p:nvSpPr>
        <p:spPr>
          <a:xfrm>
            <a:off x="792480" y="2795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	</a:t>
            </a:r>
            <a:r>
              <a:rPr lang="en-US" sz="3200" dirty="0"/>
              <a:t>Alle						</a:t>
            </a:r>
            <a:r>
              <a:rPr lang="en-US" sz="3200" dirty="0" err="1"/>
              <a:t>Schwerverletzte</a:t>
            </a:r>
            <a:r>
              <a:rPr lang="en-US" sz="3200" dirty="0"/>
              <a:t> &amp; Tote</a:t>
            </a:r>
            <a:endParaRPr lang="en-DE" sz="3200" dirty="0"/>
          </a:p>
        </p:txBody>
      </p:sp>
    </p:spTree>
    <p:extLst>
      <p:ext uri="{BB962C8B-B14F-4D97-AF65-F5344CB8AC3E}">
        <p14:creationId xmlns:p14="http://schemas.microsoft.com/office/powerpoint/2010/main" val="3345747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113C20-DF35-7C22-28AD-16DAB557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6805F2-99A3-782C-2572-421C95E2F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DCF7D22-F870-AA55-098E-0E8CB6254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13" y="1431060"/>
            <a:ext cx="5524500" cy="49625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D5809D1-382C-7CED-A740-AE3FE0726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487" y="1431061"/>
            <a:ext cx="5524500" cy="49625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29037D8-FF72-4C40-FC3B-6F556AA22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002" y="107085"/>
            <a:ext cx="105251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85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107</Words>
  <Application>Microsoft Office PowerPoint</Application>
  <PresentationFormat>Breitbild</PresentationFormat>
  <Paragraphs>14</Paragraphs>
  <Slides>14</Slides>
  <Notes>2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</vt:lpstr>
      <vt:lpstr>Datenanalyse</vt:lpstr>
      <vt:lpstr>PowerPoint-Präsentation</vt:lpstr>
      <vt:lpstr>PowerPoint-Präsentation</vt:lpstr>
      <vt:lpstr>PowerPoint-Präsentation</vt:lpstr>
      <vt:lpstr> Alle      Schwerverletzte &amp; Tote</vt:lpstr>
      <vt:lpstr>PowerPoint-Präsentation</vt:lpstr>
      <vt:lpstr>PowerPoint-Präsentation</vt:lpstr>
      <vt:lpstr>PowerPoint-Präsentation</vt:lpstr>
      <vt:lpstr>PowerPoint-Präsentation</vt:lpstr>
      <vt:lpstr>Radfahrer</vt:lpstr>
      <vt:lpstr>PowerPoint-Präsentation</vt:lpstr>
      <vt:lpstr>PowerPoint-Präsentation</vt:lpstr>
      <vt:lpstr>PowerPoint-Präsentation</vt:lpstr>
      <vt:lpstr>https://offenedaten-koeln.de/dataset/unfallatlas-k%C3%B6ln-2019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alexander_leonardo.kolb@365h-brs.de</dc:creator>
  <cp:lastModifiedBy>alexander_leonardo.kolb@365h-brs.de</cp:lastModifiedBy>
  <cp:revision>1</cp:revision>
  <dcterms:created xsi:type="dcterms:W3CDTF">2024-10-29T20:48:14Z</dcterms:created>
  <dcterms:modified xsi:type="dcterms:W3CDTF">2024-10-29T22:21:43Z</dcterms:modified>
</cp:coreProperties>
</file>