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5649-AA5B-4DC1-8E7C-1577B6DCA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3FAC0-6F42-48C8-B2CC-0D930792E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85607-847F-4B20-AA0C-38409021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B69F-AABC-4E05-A5D9-04DB4F94B6A9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C8189-EF07-44C7-A057-227D1978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6CB62-86CF-4C56-BABC-B00CFC2C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EA6-A362-41D4-AD18-4A97788B11D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336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BCDB-B23B-47E5-8BF6-ED98049A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1813C-0374-40AC-B127-DB274096A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3295D-CE49-4AE7-AD5F-EF56199A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B69F-AABC-4E05-A5D9-04DB4F94B6A9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A036-034F-42E3-A15B-0F56AC5E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C8634-3324-45C8-9982-08194C16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EA6-A362-41D4-AD18-4A97788B11D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8911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2D3FE-12BA-414F-BC80-05EFC839D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37FC3-91AE-4660-9FB7-CE39C079E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62447-047E-49B8-9D07-C1B16D98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B69F-AABC-4E05-A5D9-04DB4F94B6A9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85A6-A3F2-4698-9EDB-156BE543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47A6A-5962-4612-AEA5-F413100E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EA6-A362-41D4-AD18-4A97788B11D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632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B039-85B1-42AC-94CF-1B71D21D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A134-ADB7-482A-AC9C-8C6BADD9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91904-756A-4408-A049-478128C9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B69F-AABC-4E05-A5D9-04DB4F94B6A9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3B773-FB8D-40AA-8B86-7D996D6C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5C9F8-2A3D-46D8-9EC7-345EDA56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EA6-A362-41D4-AD18-4A97788B11D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173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A507-C641-4EB5-B4D1-1F58BB99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CC34B-E8A8-4804-A14B-BCFA230A0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D018E-7FCB-4392-986E-EA6EF146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B69F-AABC-4E05-A5D9-04DB4F94B6A9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2BFFD-51FB-4839-BA7B-5B86393D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F6AB-DE01-41CE-A4EE-1654ABD2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EA6-A362-41D4-AD18-4A97788B11D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0636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20CB-4B7B-467A-B23D-11930678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45154-4B6E-4798-BE5C-34A325C87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5FBE2-A0D2-40C9-8707-48F20E05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CE969-FB65-4A25-B59A-F2F15841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B69F-AABC-4E05-A5D9-04DB4F94B6A9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532-44AA-4D96-A46E-8B354D7F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36210-1154-4DCB-A655-07A92A4F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EA6-A362-41D4-AD18-4A97788B11D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840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7825-F57C-4C54-88D7-058C6E51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304EB-11ED-48D9-9289-B00F35FFD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282F8-1D97-4749-9A7B-D9CBEE154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87F4-5652-4D3D-B8C8-6170CFFBE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F3030-220E-48C0-B436-D50317F35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0F951-C472-4E52-B383-AAC32CA3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B69F-AABC-4E05-A5D9-04DB4F94B6A9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C1073A-1FAA-4644-8202-14C3D8B3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906CA-DD94-4021-A679-E36C916A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EA6-A362-41D4-AD18-4A97788B11D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817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F6AD-EFA2-4BE3-A26E-837C9EF9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2679EF-E227-4807-A30D-8DA23181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B69F-AABC-4E05-A5D9-04DB4F94B6A9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4DD8F-F9F3-4060-A9B4-ADC0194A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5D3AB-0BF7-44FE-BA76-17BCCF3A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EA6-A362-41D4-AD18-4A97788B11D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151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57252-CA9E-41FF-B1F3-3284A727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B69F-AABC-4E05-A5D9-04DB4F94B6A9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9FF4C-2D4B-4D4B-86A3-FDD414CC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EE515-95C7-4168-B19F-4F08FEBB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EA6-A362-41D4-AD18-4A97788B11D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1438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6BD0-D7BB-4FAB-9400-0D42BBDD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E301-09BF-4C20-AD8B-9D9B7E63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76911-F5F4-4290-924D-038BC262F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55D2A-E9DA-41DE-B299-B36BF142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B69F-AABC-4E05-A5D9-04DB4F94B6A9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2D42D-D711-4ED2-A04D-F42155E9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54377-A1A1-4BAB-9634-5573FA1F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EA6-A362-41D4-AD18-4A97788B11D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718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774D-90A3-4F90-BF4D-97742178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408D8-4DF1-4291-8888-A94440964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411C4-1BB3-4528-8BD4-5A6C1DB7E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2629D-59FF-4C40-830A-3EADA378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B69F-AABC-4E05-A5D9-04DB4F94B6A9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41AB4-7BF4-4C15-BA08-DD0C3042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6DF2D-C8CB-48F0-8451-86A72222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EA6-A362-41D4-AD18-4A97788B11D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0796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A1B1A-B83C-41D6-BFC3-3E667A9F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79FFB-A1AC-48D2-A800-E9487228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EEDBD-8E09-4C66-96EA-30CFEDC0B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4B69F-AABC-4E05-A5D9-04DB4F94B6A9}" type="datetimeFigureOut">
              <a:rPr lang="en-SE" smtClean="0"/>
              <a:t>2024-02-28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300F3-B7E5-4DB9-990B-051A54DD0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61F83-ED6F-484B-A5D9-53CD1CD30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72EA6-A362-41D4-AD18-4A97788B11D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227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E7A6-7D6F-496E-ABC2-E6229C212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Pertemuan</a:t>
            </a:r>
            <a:r>
              <a:rPr lang="en-GB" dirty="0"/>
              <a:t> 1 RPL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FF3AF-006C-4FB1-850A-B46770DE0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5300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Pertemuan 1 RPL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 RPL</dc:title>
  <dc:creator>henni@pcr.ac.id</dc:creator>
  <cp:lastModifiedBy>Heni Rachmawati</cp:lastModifiedBy>
  <cp:revision>1</cp:revision>
  <dcterms:created xsi:type="dcterms:W3CDTF">2024-02-28T02:30:42Z</dcterms:created>
  <dcterms:modified xsi:type="dcterms:W3CDTF">2024-02-28T02:31:50Z</dcterms:modified>
</cp:coreProperties>
</file>