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5"/>
  </p:notesMasterIdLst>
  <p:handoutMasterIdLst>
    <p:handoutMasterId r:id="rId56"/>
  </p:handoutMasterIdLst>
  <p:sldIdLst>
    <p:sldId id="256" r:id="rId3"/>
    <p:sldId id="306" r:id="rId4"/>
    <p:sldId id="257" r:id="rId5"/>
    <p:sldId id="259" r:id="rId6"/>
    <p:sldId id="258" r:id="rId7"/>
    <p:sldId id="260" r:id="rId8"/>
    <p:sldId id="261" r:id="rId9"/>
    <p:sldId id="262" r:id="rId10"/>
    <p:sldId id="307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4" r:id="rId22"/>
    <p:sldId id="276" r:id="rId23"/>
    <p:sldId id="297" r:id="rId24"/>
    <p:sldId id="295" r:id="rId25"/>
    <p:sldId id="296" r:id="rId26"/>
    <p:sldId id="277" r:id="rId27"/>
    <p:sldId id="308" r:id="rId28"/>
    <p:sldId id="309" r:id="rId29"/>
    <p:sldId id="278" r:id="rId30"/>
    <p:sldId id="300" r:id="rId31"/>
    <p:sldId id="301" r:id="rId32"/>
    <p:sldId id="302" r:id="rId33"/>
    <p:sldId id="280" r:id="rId34"/>
    <p:sldId id="282" r:id="rId35"/>
    <p:sldId id="304" r:id="rId36"/>
    <p:sldId id="283" r:id="rId37"/>
    <p:sldId id="284" r:id="rId38"/>
    <p:sldId id="281" r:id="rId39"/>
    <p:sldId id="279" r:id="rId40"/>
    <p:sldId id="285" r:id="rId41"/>
    <p:sldId id="286" r:id="rId42"/>
    <p:sldId id="287" r:id="rId43"/>
    <p:sldId id="288" r:id="rId44"/>
    <p:sldId id="289" r:id="rId45"/>
    <p:sldId id="290" r:id="rId46"/>
    <p:sldId id="292" r:id="rId47"/>
    <p:sldId id="291" r:id="rId48"/>
    <p:sldId id="294" r:id="rId49"/>
    <p:sldId id="298" r:id="rId50"/>
    <p:sldId id="311" r:id="rId51"/>
    <p:sldId id="310" r:id="rId52"/>
    <p:sldId id="312" r:id="rId53"/>
    <p:sldId id="313" r:id="rId54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954C0-AFD9-4D61-A3C7-2885DA11355E}">
      <dgm:prSet/>
      <dgm:spPr/>
      <dgm:t>
        <a:bodyPr/>
        <a:lstStyle/>
        <a:p>
          <a:pPr rtl="0"/>
          <a:r>
            <a:rPr lang="zh-CN" dirty="0" smtClean="0"/>
            <a:t>一 通信网结构</a:t>
          </a:r>
          <a:endParaRPr lang="en-US" dirty="0"/>
        </a:p>
      </dgm:t>
    </dgm:pt>
    <dgm:pt modelId="{323CF74D-C3E8-44EB-9212-C6DC4C10F49E}" type="par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3C7F7D30-8742-456E-8AB2-335E685BF73A}" type="sib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50FBAF70-03EF-406E-BC24-717FF644049C}">
      <dgm:prSet/>
      <dgm:spPr/>
      <dgm:t>
        <a:bodyPr/>
        <a:lstStyle/>
        <a:p>
          <a:pPr rtl="0"/>
          <a:r>
            <a:rPr lang="zh-CN" dirty="0" smtClean="0"/>
            <a:t>四 图</a:t>
          </a:r>
          <a:r>
            <a:rPr lang="zh-CN" altLang="en-US" dirty="0" smtClean="0"/>
            <a:t>理</a:t>
          </a:r>
          <a:r>
            <a:rPr lang="zh-CN" dirty="0" smtClean="0"/>
            <a:t>论</a:t>
          </a:r>
          <a:endParaRPr lang="en-US" dirty="0"/>
        </a:p>
      </dgm:t>
    </dgm:pt>
    <dgm:pt modelId="{1FB48972-4172-4600-B608-F49595AAF2D4}" type="par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7A5440EA-FE14-4FC2-BEDF-365E7C051C2C}" type="sib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4CDACE93-6FB9-4FE2-9643-94E53BFEEDE7}">
      <dgm:prSet/>
      <dgm:spPr/>
      <dgm:t>
        <a:bodyPr/>
        <a:lstStyle/>
        <a:p>
          <a:pPr rtl="0"/>
          <a:r>
            <a:rPr lang="en-US" altLang="zh-CN" dirty="0" smtClean="0"/>
            <a:t>   </a:t>
          </a:r>
          <a:r>
            <a:rPr lang="zh-CN" dirty="0" smtClean="0"/>
            <a:t>十 重叠网络</a:t>
          </a:r>
          <a:endParaRPr lang="zh-CN" dirty="0"/>
        </a:p>
      </dgm:t>
    </dgm:pt>
    <dgm:pt modelId="{D2228E02-92DB-46B0-BEF6-39D5F2A701FF}" type="par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9CBA7BF5-9C6E-4001-BF57-7AC00C6D4DB5}" type="sib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zh-CN" dirty="0" smtClean="0"/>
            <a:t>通信网技术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EC22947-D51C-4A67-BAF5-C2B5C5DC6D17}">
      <dgm:prSet/>
      <dgm:spPr/>
      <dgm:t>
        <a:bodyPr/>
        <a:lstStyle/>
        <a:p>
          <a:pPr rtl="0"/>
          <a:r>
            <a:rPr lang="zh-CN" dirty="0" smtClean="0"/>
            <a:t>理论方法及应用</a:t>
          </a:r>
          <a:endParaRPr lang="en-US" dirty="0"/>
        </a:p>
      </dgm:t>
    </dgm:pt>
    <dgm:pt modelId="{F996E165-7831-4F37-AA51-BFFFBF347D40}" type="par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6CF7C61B-1F46-4391-B8FF-FD8CE0E722F3}" type="sib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A2020182-3724-4B95-ACF1-C1C252BE55EC}">
      <dgm:prSet/>
      <dgm:spPr/>
      <dgm:t>
        <a:bodyPr/>
        <a:lstStyle/>
        <a:p>
          <a:pPr rtl="0"/>
          <a:r>
            <a:rPr lang="zh-CN" dirty="0" smtClean="0"/>
            <a:t>网络理论新问题</a:t>
          </a:r>
          <a:endParaRPr lang="en-US" dirty="0"/>
        </a:p>
      </dgm:t>
    </dgm:pt>
    <dgm:pt modelId="{B6889BBA-3E7C-43B3-AA9E-175A912BF760}" type="par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90DB7AFC-A308-4357-8D23-08ED560D7C57}" type="sib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5F9510C7-1527-4C57-BB70-83E7FD93CB48}">
      <dgm:prSet/>
      <dgm:spPr/>
      <dgm:t>
        <a:bodyPr/>
        <a:lstStyle/>
        <a:p>
          <a:r>
            <a:rPr lang="zh-CN" dirty="0" smtClean="0"/>
            <a:t>二 业务与承载</a:t>
          </a:r>
          <a:endParaRPr lang="zh-CN" dirty="0"/>
        </a:p>
      </dgm:t>
    </dgm:pt>
    <dgm:pt modelId="{278BBE7A-3A41-4D4E-B2A0-FBC6D6DA6580}" type="parTrans" cxnId="{BDEE882C-E079-45EA-86D2-DA2E74F4504D}">
      <dgm:prSet/>
      <dgm:spPr/>
      <dgm:t>
        <a:bodyPr/>
        <a:lstStyle/>
        <a:p>
          <a:endParaRPr lang="zh-CN" altLang="en-US"/>
        </a:p>
      </dgm:t>
    </dgm:pt>
    <dgm:pt modelId="{24FE8C48-30C6-4B8D-B6C4-7544A4F8AFAC}" type="sibTrans" cxnId="{BDEE882C-E079-45EA-86D2-DA2E74F4504D}">
      <dgm:prSet/>
      <dgm:spPr/>
      <dgm:t>
        <a:bodyPr/>
        <a:lstStyle/>
        <a:p>
          <a:endParaRPr lang="zh-CN" altLang="en-US"/>
        </a:p>
      </dgm:t>
    </dgm:pt>
    <dgm:pt modelId="{796FE867-1598-4D4D-AD57-53D57520CD9D}">
      <dgm:prSet/>
      <dgm:spPr/>
      <dgm:t>
        <a:bodyPr/>
        <a:lstStyle/>
        <a:p>
          <a:r>
            <a:rPr lang="zh-CN" dirty="0" smtClean="0"/>
            <a:t>三 控制与信令</a:t>
          </a:r>
          <a:endParaRPr lang="zh-CN" altLang="en-US" dirty="0"/>
        </a:p>
      </dgm:t>
    </dgm:pt>
    <dgm:pt modelId="{51CE2882-77A3-4205-861F-8A87CC6764A7}" type="parTrans" cxnId="{5BCC2830-9CF1-4D82-AA7D-EA678FA23AAB}">
      <dgm:prSet/>
      <dgm:spPr/>
      <dgm:t>
        <a:bodyPr/>
        <a:lstStyle/>
        <a:p>
          <a:endParaRPr lang="zh-CN" altLang="en-US"/>
        </a:p>
      </dgm:t>
    </dgm:pt>
    <dgm:pt modelId="{57138989-3819-4D49-9144-E5B56EE9BB1F}" type="sibTrans" cxnId="{5BCC2830-9CF1-4D82-AA7D-EA678FA23AAB}">
      <dgm:prSet/>
      <dgm:spPr/>
      <dgm:t>
        <a:bodyPr/>
        <a:lstStyle/>
        <a:p>
          <a:endParaRPr lang="zh-CN" altLang="en-US"/>
        </a:p>
      </dgm:t>
    </dgm:pt>
    <dgm:pt modelId="{C48D9FE2-8721-4166-A60A-B726062011EC}">
      <dgm:prSet/>
      <dgm:spPr/>
      <dgm:t>
        <a:bodyPr/>
        <a:lstStyle/>
        <a:p>
          <a:r>
            <a:rPr lang="zh-CN" dirty="0" smtClean="0"/>
            <a:t>五 路由与寻址</a:t>
          </a:r>
          <a:endParaRPr lang="zh-CN" dirty="0"/>
        </a:p>
      </dgm:t>
    </dgm:pt>
    <dgm:pt modelId="{5ADD9693-49CD-433C-97A7-8D451F858A42}" type="parTrans" cxnId="{49391341-C6AA-4AD5-96EC-3DB0F5BE63E4}">
      <dgm:prSet/>
      <dgm:spPr/>
      <dgm:t>
        <a:bodyPr/>
        <a:lstStyle/>
        <a:p>
          <a:endParaRPr lang="zh-CN" altLang="en-US"/>
        </a:p>
      </dgm:t>
    </dgm:pt>
    <dgm:pt modelId="{0E7842EC-7466-402C-B39B-6284A05E95D3}" type="sibTrans" cxnId="{49391341-C6AA-4AD5-96EC-3DB0F5BE63E4}">
      <dgm:prSet/>
      <dgm:spPr/>
      <dgm:t>
        <a:bodyPr/>
        <a:lstStyle/>
        <a:p>
          <a:endParaRPr lang="zh-CN" altLang="en-US"/>
        </a:p>
      </dgm:t>
    </dgm:pt>
    <dgm:pt modelId="{4507BC9A-FA94-428F-967F-F46BE6303F4E}">
      <dgm:prSet/>
      <dgm:spPr/>
      <dgm:t>
        <a:bodyPr/>
        <a:lstStyle/>
        <a:p>
          <a:r>
            <a:rPr lang="zh-CN" dirty="0" smtClean="0"/>
            <a:t>六 最优化理论</a:t>
          </a:r>
          <a:endParaRPr lang="zh-CN" dirty="0"/>
        </a:p>
      </dgm:t>
    </dgm:pt>
    <dgm:pt modelId="{AF9E6553-DF8D-48FE-8393-10973865FEBE}" type="parTrans" cxnId="{33C57BB1-E8E4-4D61-8432-AFF514BF85D8}">
      <dgm:prSet/>
      <dgm:spPr/>
      <dgm:t>
        <a:bodyPr/>
        <a:lstStyle/>
        <a:p>
          <a:endParaRPr lang="zh-CN" altLang="en-US"/>
        </a:p>
      </dgm:t>
    </dgm:pt>
    <dgm:pt modelId="{13ACC328-D070-4FA1-A627-8A233F7C645E}" type="sibTrans" cxnId="{33C57BB1-E8E4-4D61-8432-AFF514BF85D8}">
      <dgm:prSet/>
      <dgm:spPr/>
      <dgm:t>
        <a:bodyPr/>
        <a:lstStyle/>
        <a:p>
          <a:endParaRPr lang="zh-CN" altLang="en-US"/>
        </a:p>
      </dgm:t>
    </dgm:pt>
    <dgm:pt modelId="{35E9A85A-76F7-40A0-B1F9-9EB39B7FEE6A}">
      <dgm:prSet/>
      <dgm:spPr/>
      <dgm:t>
        <a:bodyPr/>
        <a:lstStyle/>
        <a:p>
          <a:r>
            <a:rPr lang="zh-CN" dirty="0" smtClean="0"/>
            <a:t>七 网络规划</a:t>
          </a:r>
          <a:endParaRPr lang="zh-CN" dirty="0"/>
        </a:p>
      </dgm:t>
    </dgm:pt>
    <dgm:pt modelId="{F1A53982-2C47-4F69-8301-D328640EA807}" type="parTrans" cxnId="{818E8C27-7D9D-46C4-9DB9-D4A98F7C727D}">
      <dgm:prSet/>
      <dgm:spPr/>
      <dgm:t>
        <a:bodyPr/>
        <a:lstStyle/>
        <a:p>
          <a:endParaRPr lang="zh-CN" altLang="en-US"/>
        </a:p>
      </dgm:t>
    </dgm:pt>
    <dgm:pt modelId="{B9D30F60-B665-4236-B4AF-838A68BB8146}" type="sibTrans" cxnId="{818E8C27-7D9D-46C4-9DB9-D4A98F7C727D}">
      <dgm:prSet/>
      <dgm:spPr/>
      <dgm:t>
        <a:bodyPr/>
        <a:lstStyle/>
        <a:p>
          <a:endParaRPr lang="zh-CN" altLang="en-US"/>
        </a:p>
      </dgm:t>
    </dgm:pt>
    <dgm:pt modelId="{B9FF1DCD-FDA0-4E3C-B313-53F3AD1CDFBF}">
      <dgm:prSet/>
      <dgm:spPr/>
      <dgm:t>
        <a:bodyPr/>
        <a:lstStyle/>
        <a:p>
          <a:r>
            <a:rPr lang="zh-CN" dirty="0" smtClean="0"/>
            <a:t>八 排队理论</a:t>
          </a:r>
          <a:endParaRPr lang="zh-CN" dirty="0"/>
        </a:p>
      </dgm:t>
    </dgm:pt>
    <dgm:pt modelId="{9B4EB7CD-37DD-484E-91D8-549883222677}" type="parTrans" cxnId="{C5F9C4CA-44DE-4208-BF69-559D6C2AFD24}">
      <dgm:prSet/>
      <dgm:spPr/>
      <dgm:t>
        <a:bodyPr/>
        <a:lstStyle/>
        <a:p>
          <a:endParaRPr lang="zh-CN" altLang="en-US"/>
        </a:p>
      </dgm:t>
    </dgm:pt>
    <dgm:pt modelId="{A0B49482-AC0B-4B5B-8779-B9EF4FE103FA}" type="sibTrans" cxnId="{C5F9C4CA-44DE-4208-BF69-559D6C2AFD24}">
      <dgm:prSet/>
      <dgm:spPr/>
      <dgm:t>
        <a:bodyPr/>
        <a:lstStyle/>
        <a:p>
          <a:endParaRPr lang="zh-CN" altLang="en-US"/>
        </a:p>
      </dgm:t>
    </dgm:pt>
    <dgm:pt modelId="{3E9F091D-3874-4469-AFA7-DB767A5927EB}">
      <dgm:prSet/>
      <dgm:spPr/>
      <dgm:t>
        <a:bodyPr/>
        <a:lstStyle/>
        <a:p>
          <a:r>
            <a:rPr lang="zh-CN" dirty="0" smtClean="0"/>
            <a:t>九 网络性能</a:t>
          </a:r>
          <a:endParaRPr lang="zh-CN" dirty="0"/>
        </a:p>
      </dgm:t>
    </dgm:pt>
    <dgm:pt modelId="{267ACFF2-9CE2-4190-B0B8-74BE54012CB0}" type="parTrans" cxnId="{5169FF2D-5739-4E99-833F-D0E90A5AC41E}">
      <dgm:prSet/>
      <dgm:spPr/>
      <dgm:t>
        <a:bodyPr/>
        <a:lstStyle/>
        <a:p>
          <a:endParaRPr lang="zh-CN" altLang="en-US"/>
        </a:p>
      </dgm:t>
    </dgm:pt>
    <dgm:pt modelId="{613D1A97-768A-4AC3-ADA2-C45FB2965E4C}" type="sibTrans" cxnId="{5169FF2D-5739-4E99-833F-D0E90A5AC41E}">
      <dgm:prSet/>
      <dgm:spPr/>
      <dgm:t>
        <a:bodyPr/>
        <a:lstStyle/>
        <a:p>
          <a:endParaRPr lang="zh-CN" altLang="en-US"/>
        </a:p>
      </dgm:t>
    </dgm:pt>
    <dgm:pt modelId="{A55AB547-B06D-4390-A511-458D64D6503C}">
      <dgm:prSet/>
      <dgm:spPr/>
      <dgm:t>
        <a:bodyPr/>
        <a:lstStyle/>
        <a:p>
          <a:r>
            <a:rPr lang="zh-CN" dirty="0" smtClean="0"/>
            <a:t>十一 复杂网络</a:t>
          </a:r>
          <a:endParaRPr lang="zh-CN" dirty="0"/>
        </a:p>
      </dgm:t>
    </dgm:pt>
    <dgm:pt modelId="{001BC937-BDD0-40CC-9DCA-F3AE94B3BD3B}" type="parTrans" cxnId="{E8322ACE-8D7E-4836-AD10-AD973849E9AF}">
      <dgm:prSet/>
      <dgm:spPr/>
      <dgm:t>
        <a:bodyPr/>
        <a:lstStyle/>
        <a:p>
          <a:endParaRPr lang="zh-CN" altLang="en-US"/>
        </a:p>
      </dgm:t>
    </dgm:pt>
    <dgm:pt modelId="{69E27CB5-5942-4B32-8AEF-02BE2E84667D}" type="sibTrans" cxnId="{E8322ACE-8D7E-4836-AD10-AD973849E9AF}">
      <dgm:prSet/>
      <dgm:spPr/>
      <dgm:t>
        <a:bodyPr/>
        <a:lstStyle/>
        <a:p>
          <a:endParaRPr lang="zh-CN" altLang="en-US"/>
        </a:p>
      </dgm:t>
    </dgm:pt>
    <dgm:pt modelId="{2B5A29F2-4B16-483B-9E7B-F3A8FCA5C48F}">
      <dgm:prSet/>
      <dgm:spPr/>
      <dgm:t>
        <a:bodyPr/>
        <a:lstStyle/>
        <a:p>
          <a:r>
            <a:rPr lang="zh-CN" dirty="0" smtClean="0"/>
            <a:t>十二 社会网络</a:t>
          </a:r>
          <a:endParaRPr lang="zh-CN" dirty="0"/>
        </a:p>
      </dgm:t>
    </dgm:pt>
    <dgm:pt modelId="{A0F90C19-1EE8-4293-9D74-9139C66A7375}" type="parTrans" cxnId="{6E80793A-DB74-45F0-9502-A76219B81246}">
      <dgm:prSet/>
      <dgm:spPr/>
      <dgm:t>
        <a:bodyPr/>
        <a:lstStyle/>
        <a:p>
          <a:endParaRPr lang="zh-CN" altLang="en-US"/>
        </a:p>
      </dgm:t>
    </dgm:pt>
    <dgm:pt modelId="{FD93B051-E94C-4D41-B6B7-E4BD6EFA14B6}" type="sibTrans" cxnId="{6E80793A-DB74-45F0-9502-A76219B81246}">
      <dgm:prSet/>
      <dgm:spPr/>
      <dgm:t>
        <a:bodyPr/>
        <a:lstStyle/>
        <a:p>
          <a:endParaRPr lang="zh-CN" altLang="en-US"/>
        </a:p>
      </dgm:t>
    </dgm:pt>
    <dgm:pt modelId="{05CB8124-5EB0-4618-B5BF-C78BE0A8898A}" type="pres">
      <dgm:prSet presAssocID="{1F43D4F1-9B13-42F0-9EF3-10400AB4FB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8B5C-036D-40E4-8D78-4F19CE4C324A}" type="pres">
      <dgm:prSet presAssocID="{01CA1C0B-F665-4818-8E61-ABDBA59E34BD}" presName="composite" presStyleCnt="0"/>
      <dgm:spPr/>
    </dgm:pt>
    <dgm:pt modelId="{97D565BA-52C7-4A6C-971D-81034D091D41}" type="pres">
      <dgm:prSet presAssocID="{01CA1C0B-F665-4818-8E61-ABDBA59E34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9FAC5-BD16-4C56-A7CC-40C491CA267C}" type="pres">
      <dgm:prSet presAssocID="{01CA1C0B-F665-4818-8E61-ABDBA59E34B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562A-2BD7-4D7A-B414-8C0682A4C7A8}" type="pres">
      <dgm:prSet presAssocID="{665D6614-4716-4589-A525-2541120C1B11}" presName="space" presStyleCnt="0"/>
      <dgm:spPr/>
    </dgm:pt>
    <dgm:pt modelId="{D4E75E6D-83DA-49C3-A0B5-275D530CF6B8}" type="pres">
      <dgm:prSet presAssocID="{5EC22947-D51C-4A67-BAF5-C2B5C5DC6D17}" presName="composite" presStyleCnt="0"/>
      <dgm:spPr/>
    </dgm:pt>
    <dgm:pt modelId="{4B32B383-9048-4B84-899E-12D7EC0EE130}" type="pres">
      <dgm:prSet presAssocID="{5EC22947-D51C-4A67-BAF5-C2B5C5DC6D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5F434-BAD0-4118-A092-881A24BDD1BC}" type="pres">
      <dgm:prSet presAssocID="{5EC22947-D51C-4A67-BAF5-C2B5C5DC6D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A0B49-C1D5-4448-9349-24CD638FF95D}" type="pres">
      <dgm:prSet presAssocID="{6CF7C61B-1F46-4391-B8FF-FD8CE0E722F3}" presName="space" presStyleCnt="0"/>
      <dgm:spPr/>
    </dgm:pt>
    <dgm:pt modelId="{4852522F-F121-46EA-A46D-E806E43B8250}" type="pres">
      <dgm:prSet presAssocID="{A2020182-3724-4B95-ACF1-C1C252BE55EC}" presName="composite" presStyleCnt="0"/>
      <dgm:spPr/>
    </dgm:pt>
    <dgm:pt modelId="{4C90A876-1938-40D6-99D0-CF25BD5D8E6B}" type="pres">
      <dgm:prSet presAssocID="{A2020182-3724-4B95-ACF1-C1C252BE55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33F6-FB4B-4A6F-81C3-2F328A14AAC4}" type="pres">
      <dgm:prSet presAssocID="{A2020182-3724-4B95-ACF1-C1C252BE55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F9C4CA-44DE-4208-BF69-559D6C2AFD24}" srcId="{5EC22947-D51C-4A67-BAF5-C2B5C5DC6D17}" destId="{B9FF1DCD-FDA0-4E3C-B313-53F3AD1CDFBF}" srcOrd="4" destOrd="0" parTransId="{9B4EB7CD-37DD-484E-91D8-549883222677}" sibTransId="{A0B49482-AC0B-4B5B-8779-B9EF4FE103FA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F50AF129-905F-4969-958C-50CD21AE59A8}" type="presOf" srcId="{DFC954C0-AFD9-4D61-A3C7-2885DA11355E}" destId="{9759FAC5-BD16-4C56-A7CC-40C491CA267C}" srcOrd="0" destOrd="0" presId="urn:microsoft.com/office/officeart/2005/8/layout/hList1"/>
    <dgm:cxn modelId="{7D5EB2A2-F99B-445F-B820-153AE235B707}" type="presOf" srcId="{35E9A85A-76F7-40A0-B1F9-9EB39B7FEE6A}" destId="{ABB5F434-BAD0-4118-A092-881A24BDD1BC}" srcOrd="0" destOrd="3" presId="urn:microsoft.com/office/officeart/2005/8/layout/hList1"/>
    <dgm:cxn modelId="{8F04A798-A155-45C8-87E9-1C35D37A0AFF}" type="presOf" srcId="{1F43D4F1-9B13-42F0-9EF3-10400AB4FBE3}" destId="{05CB8124-5EB0-4618-B5BF-C78BE0A8898A}" srcOrd="0" destOrd="0" presId="urn:microsoft.com/office/officeart/2005/8/layout/hList1"/>
    <dgm:cxn modelId="{2CAE36EC-8816-4726-8CBE-18CB6E4D1716}" srcId="{1F43D4F1-9B13-42F0-9EF3-10400AB4FBE3}" destId="{A2020182-3724-4B95-ACF1-C1C252BE55EC}" srcOrd="2" destOrd="0" parTransId="{B6889BBA-3E7C-43B3-AA9E-175A912BF760}" sibTransId="{90DB7AFC-A308-4357-8D23-08ED560D7C57}"/>
    <dgm:cxn modelId="{6E80793A-DB74-45F0-9502-A76219B81246}" srcId="{A2020182-3724-4B95-ACF1-C1C252BE55EC}" destId="{2B5A29F2-4B16-483B-9E7B-F3A8FCA5C48F}" srcOrd="2" destOrd="0" parTransId="{A0F90C19-1EE8-4293-9D74-9139C66A7375}" sibTransId="{FD93B051-E94C-4D41-B6B7-E4BD6EFA14B6}"/>
    <dgm:cxn modelId="{BDEE882C-E079-45EA-86D2-DA2E74F4504D}" srcId="{01CA1C0B-F665-4818-8E61-ABDBA59E34BD}" destId="{5F9510C7-1527-4C57-BB70-83E7FD93CB48}" srcOrd="1" destOrd="0" parTransId="{278BBE7A-3A41-4D4E-B2A0-FBC6D6DA6580}" sibTransId="{24FE8C48-30C6-4B8D-B6C4-7544A4F8AFAC}"/>
    <dgm:cxn modelId="{C889C047-7087-4C78-A2DE-328BA4CDE5AA}" type="presOf" srcId="{3E9F091D-3874-4469-AFA7-DB767A5927EB}" destId="{ABB5F434-BAD0-4118-A092-881A24BDD1BC}" srcOrd="0" destOrd="5" presId="urn:microsoft.com/office/officeart/2005/8/layout/hList1"/>
    <dgm:cxn modelId="{CAB62252-7E93-4D64-A5E5-3F64BC7D90F3}" type="presOf" srcId="{A55AB547-B06D-4390-A511-458D64D6503C}" destId="{9B8233F6-FB4B-4A6F-81C3-2F328A14AAC4}" srcOrd="0" destOrd="1" presId="urn:microsoft.com/office/officeart/2005/8/layout/hList1"/>
    <dgm:cxn modelId="{49391341-C6AA-4AD5-96EC-3DB0F5BE63E4}" srcId="{5EC22947-D51C-4A67-BAF5-C2B5C5DC6D17}" destId="{C48D9FE2-8721-4166-A60A-B726062011EC}" srcOrd="1" destOrd="0" parTransId="{5ADD9693-49CD-433C-97A7-8D451F858A42}" sibTransId="{0E7842EC-7466-402C-B39B-6284A05E95D3}"/>
    <dgm:cxn modelId="{96FFDE36-7C37-4DC6-92D5-224975269949}" srcId="{01CA1C0B-F665-4818-8E61-ABDBA59E34BD}" destId="{DFC954C0-AFD9-4D61-A3C7-2885DA11355E}" srcOrd="0" destOrd="0" parTransId="{323CF74D-C3E8-44EB-9212-C6DC4C10F49E}" sibTransId="{3C7F7D30-8742-456E-8AB2-335E685BF73A}"/>
    <dgm:cxn modelId="{06DC362C-31D2-4432-8E14-E0EAB6010187}" type="presOf" srcId="{50FBAF70-03EF-406E-BC24-717FF644049C}" destId="{ABB5F434-BAD0-4118-A092-881A24BDD1BC}" srcOrd="0" destOrd="0" presId="urn:microsoft.com/office/officeart/2005/8/layout/hList1"/>
    <dgm:cxn modelId="{98E632F5-E1A6-4DCB-955F-033548BB9CC5}" srcId="{5EC22947-D51C-4A67-BAF5-C2B5C5DC6D17}" destId="{50FBAF70-03EF-406E-BC24-717FF644049C}" srcOrd="0" destOrd="0" parTransId="{1FB48972-4172-4600-B608-F49595AAF2D4}" sibTransId="{7A5440EA-FE14-4FC2-BEDF-365E7C051C2C}"/>
    <dgm:cxn modelId="{8A3960EE-9838-4E7E-BD8A-151146779B4D}" type="presOf" srcId="{01CA1C0B-F665-4818-8E61-ABDBA59E34BD}" destId="{97D565BA-52C7-4A6C-971D-81034D091D41}" srcOrd="0" destOrd="0" presId="urn:microsoft.com/office/officeart/2005/8/layout/hList1"/>
    <dgm:cxn modelId="{93245D32-A321-4EDF-B2CB-4908B090E1F9}" type="presOf" srcId="{4CDACE93-6FB9-4FE2-9643-94E53BFEEDE7}" destId="{9B8233F6-FB4B-4A6F-81C3-2F328A14AAC4}" srcOrd="0" destOrd="0" presId="urn:microsoft.com/office/officeart/2005/8/layout/hList1"/>
    <dgm:cxn modelId="{960596D9-BC21-46E7-BFE1-EF3A2E49247B}" type="presOf" srcId="{796FE867-1598-4D4D-AD57-53D57520CD9D}" destId="{9759FAC5-BD16-4C56-A7CC-40C491CA267C}" srcOrd="0" destOrd="2" presId="urn:microsoft.com/office/officeart/2005/8/layout/hList1"/>
    <dgm:cxn modelId="{5169FF2D-5739-4E99-833F-D0E90A5AC41E}" srcId="{5EC22947-D51C-4A67-BAF5-C2B5C5DC6D17}" destId="{3E9F091D-3874-4469-AFA7-DB767A5927EB}" srcOrd="5" destOrd="0" parTransId="{267ACFF2-9CE2-4190-B0B8-74BE54012CB0}" sibTransId="{613D1A97-768A-4AC3-ADA2-C45FB2965E4C}"/>
    <dgm:cxn modelId="{2E24AD3A-E6C5-4582-BA15-4CDC5C583AF5}" srcId="{A2020182-3724-4B95-ACF1-C1C252BE55EC}" destId="{4CDACE93-6FB9-4FE2-9643-94E53BFEEDE7}" srcOrd="0" destOrd="0" parTransId="{D2228E02-92DB-46B0-BEF6-39D5F2A701FF}" sibTransId="{9CBA7BF5-9C6E-4001-BF57-7AC00C6D4DB5}"/>
    <dgm:cxn modelId="{818E8C27-7D9D-46C4-9DB9-D4A98F7C727D}" srcId="{5EC22947-D51C-4A67-BAF5-C2B5C5DC6D17}" destId="{35E9A85A-76F7-40A0-B1F9-9EB39B7FEE6A}" srcOrd="3" destOrd="0" parTransId="{F1A53982-2C47-4F69-8301-D328640EA807}" sibTransId="{B9D30F60-B665-4236-B4AF-838A68BB8146}"/>
    <dgm:cxn modelId="{15B980E6-DCD5-4A8A-B388-BDE5FE12542C}" type="presOf" srcId="{5F9510C7-1527-4C57-BB70-83E7FD93CB48}" destId="{9759FAC5-BD16-4C56-A7CC-40C491CA267C}" srcOrd="0" destOrd="1" presId="urn:microsoft.com/office/officeart/2005/8/layout/hList1"/>
    <dgm:cxn modelId="{88FDB4D4-B8AA-4E5F-A4D1-1CB7156F79E8}" type="presOf" srcId="{C48D9FE2-8721-4166-A60A-B726062011EC}" destId="{ABB5F434-BAD0-4118-A092-881A24BDD1BC}" srcOrd="0" destOrd="1" presId="urn:microsoft.com/office/officeart/2005/8/layout/hList1"/>
    <dgm:cxn modelId="{20CECC66-D24E-477D-A734-3A61D8987532}" type="presOf" srcId="{5EC22947-D51C-4A67-BAF5-C2B5C5DC6D17}" destId="{4B32B383-9048-4B84-899E-12D7EC0EE130}" srcOrd="0" destOrd="0" presId="urn:microsoft.com/office/officeart/2005/8/layout/hList1"/>
    <dgm:cxn modelId="{8BE6601F-69F8-43F6-9A25-75DC66CA05AA}" type="presOf" srcId="{B9FF1DCD-FDA0-4E3C-B313-53F3AD1CDFBF}" destId="{ABB5F434-BAD0-4118-A092-881A24BDD1BC}" srcOrd="0" destOrd="4" presId="urn:microsoft.com/office/officeart/2005/8/layout/hList1"/>
    <dgm:cxn modelId="{5BCC2830-9CF1-4D82-AA7D-EA678FA23AAB}" srcId="{01CA1C0B-F665-4818-8E61-ABDBA59E34BD}" destId="{796FE867-1598-4D4D-AD57-53D57520CD9D}" srcOrd="2" destOrd="0" parTransId="{51CE2882-77A3-4205-861F-8A87CC6764A7}" sibTransId="{57138989-3819-4D49-9144-E5B56EE9BB1F}"/>
    <dgm:cxn modelId="{7DE1701E-09F5-438B-A4CB-F3FEE23B02E1}" type="presOf" srcId="{A2020182-3724-4B95-ACF1-C1C252BE55EC}" destId="{4C90A876-1938-40D6-99D0-CF25BD5D8E6B}" srcOrd="0" destOrd="0" presId="urn:microsoft.com/office/officeart/2005/8/layout/hList1"/>
    <dgm:cxn modelId="{028CD5EE-1833-41AD-809A-4D4CEA2A1BE1}" type="presOf" srcId="{4507BC9A-FA94-428F-967F-F46BE6303F4E}" destId="{ABB5F434-BAD0-4118-A092-881A24BDD1BC}" srcOrd="0" destOrd="2" presId="urn:microsoft.com/office/officeart/2005/8/layout/hList1"/>
    <dgm:cxn modelId="{C692988A-9D09-4A33-9749-0AD4C02C1ECB}" srcId="{1F43D4F1-9B13-42F0-9EF3-10400AB4FBE3}" destId="{5EC22947-D51C-4A67-BAF5-C2B5C5DC6D17}" srcOrd="1" destOrd="0" parTransId="{F996E165-7831-4F37-AA51-BFFFBF347D40}" sibTransId="{6CF7C61B-1F46-4391-B8FF-FD8CE0E722F3}"/>
    <dgm:cxn modelId="{DD6A5E48-7B4E-48C4-8EFF-AA5E4DA39D66}" type="presOf" srcId="{2B5A29F2-4B16-483B-9E7B-F3A8FCA5C48F}" destId="{9B8233F6-FB4B-4A6F-81C3-2F328A14AAC4}" srcOrd="0" destOrd="2" presId="urn:microsoft.com/office/officeart/2005/8/layout/hList1"/>
    <dgm:cxn modelId="{33C57BB1-E8E4-4D61-8432-AFF514BF85D8}" srcId="{5EC22947-D51C-4A67-BAF5-C2B5C5DC6D17}" destId="{4507BC9A-FA94-428F-967F-F46BE6303F4E}" srcOrd="2" destOrd="0" parTransId="{AF9E6553-DF8D-48FE-8393-10973865FEBE}" sibTransId="{13ACC328-D070-4FA1-A627-8A233F7C645E}"/>
    <dgm:cxn modelId="{E8322ACE-8D7E-4836-AD10-AD973849E9AF}" srcId="{A2020182-3724-4B95-ACF1-C1C252BE55EC}" destId="{A55AB547-B06D-4390-A511-458D64D6503C}" srcOrd="1" destOrd="0" parTransId="{001BC937-BDD0-40CC-9DCA-F3AE94B3BD3B}" sibTransId="{69E27CB5-5942-4B32-8AEF-02BE2E84667D}"/>
    <dgm:cxn modelId="{6DAEA8E7-7759-403F-9888-FCB5F83B0F7C}" type="presParOf" srcId="{05CB8124-5EB0-4618-B5BF-C78BE0A8898A}" destId="{15F88B5C-036D-40E4-8D78-4F19CE4C324A}" srcOrd="0" destOrd="0" presId="urn:microsoft.com/office/officeart/2005/8/layout/hList1"/>
    <dgm:cxn modelId="{B5DCB899-2FA4-46F7-B7F7-9FC6CB30E383}" type="presParOf" srcId="{15F88B5C-036D-40E4-8D78-4F19CE4C324A}" destId="{97D565BA-52C7-4A6C-971D-81034D091D41}" srcOrd="0" destOrd="0" presId="urn:microsoft.com/office/officeart/2005/8/layout/hList1"/>
    <dgm:cxn modelId="{2FA1C46E-C826-4DA0-940C-FF857DD4E624}" type="presParOf" srcId="{15F88B5C-036D-40E4-8D78-4F19CE4C324A}" destId="{9759FAC5-BD16-4C56-A7CC-40C491CA267C}" srcOrd="1" destOrd="0" presId="urn:microsoft.com/office/officeart/2005/8/layout/hList1"/>
    <dgm:cxn modelId="{F3C97980-D235-4A5A-A928-DDC49188F9E4}" type="presParOf" srcId="{05CB8124-5EB0-4618-B5BF-C78BE0A8898A}" destId="{41E5562A-2BD7-4D7A-B414-8C0682A4C7A8}" srcOrd="1" destOrd="0" presId="urn:microsoft.com/office/officeart/2005/8/layout/hList1"/>
    <dgm:cxn modelId="{BD8A398B-4D92-4C6A-87F3-C7DFAE648EE4}" type="presParOf" srcId="{05CB8124-5EB0-4618-B5BF-C78BE0A8898A}" destId="{D4E75E6D-83DA-49C3-A0B5-275D530CF6B8}" srcOrd="2" destOrd="0" presId="urn:microsoft.com/office/officeart/2005/8/layout/hList1"/>
    <dgm:cxn modelId="{3D38AACC-AF2D-4EA2-B419-AB8EC61AFF01}" type="presParOf" srcId="{D4E75E6D-83DA-49C3-A0B5-275D530CF6B8}" destId="{4B32B383-9048-4B84-899E-12D7EC0EE130}" srcOrd="0" destOrd="0" presId="urn:microsoft.com/office/officeart/2005/8/layout/hList1"/>
    <dgm:cxn modelId="{F7E9B254-FF0C-4C82-B153-0950312BEF6B}" type="presParOf" srcId="{D4E75E6D-83DA-49C3-A0B5-275D530CF6B8}" destId="{ABB5F434-BAD0-4118-A092-881A24BDD1BC}" srcOrd="1" destOrd="0" presId="urn:microsoft.com/office/officeart/2005/8/layout/hList1"/>
    <dgm:cxn modelId="{A88B2A4E-A04C-4DAF-A7DB-061665ECB774}" type="presParOf" srcId="{05CB8124-5EB0-4618-B5BF-C78BE0A8898A}" destId="{FCEA0B49-C1D5-4448-9349-24CD638FF95D}" srcOrd="3" destOrd="0" presId="urn:microsoft.com/office/officeart/2005/8/layout/hList1"/>
    <dgm:cxn modelId="{3DBDAB6E-BE83-498F-B07D-D38E811239B9}" type="presParOf" srcId="{05CB8124-5EB0-4618-B5BF-C78BE0A8898A}" destId="{4852522F-F121-46EA-A46D-E806E43B8250}" srcOrd="4" destOrd="0" presId="urn:microsoft.com/office/officeart/2005/8/layout/hList1"/>
    <dgm:cxn modelId="{9B864136-BB94-4490-A0AC-791841A5081A}" type="presParOf" srcId="{4852522F-F121-46EA-A46D-E806E43B8250}" destId="{4C90A876-1938-40D6-99D0-CF25BD5D8E6B}" srcOrd="0" destOrd="0" presId="urn:microsoft.com/office/officeart/2005/8/layout/hList1"/>
    <dgm:cxn modelId="{87184F91-2815-4332-9202-47550FAC82AE}" type="presParOf" srcId="{4852522F-F121-46EA-A46D-E806E43B8250}" destId="{9B8233F6-FB4B-4A6F-81C3-2F328A14AA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1.1 </a:t>
          </a:r>
          <a:r>
            <a:rPr lang="zh-CN" dirty="0" smtClean="0"/>
            <a:t>通信网的系统功能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/>
      <dgm:spPr>
        <a:ln>
          <a:noFill/>
        </a:ln>
      </dgm:spPr>
      <dgm:t>
        <a:bodyPr/>
        <a:lstStyle/>
        <a:p>
          <a:r>
            <a:rPr lang="en-US" dirty="0" smtClean="0"/>
            <a:t>1.2 </a:t>
          </a:r>
          <a:r>
            <a:rPr lang="zh-CN" altLang="en-US" dirty="0" smtClean="0"/>
            <a:t>网络</a:t>
          </a:r>
          <a:r>
            <a:rPr lang="zh-CN" altLang="zh-CN" dirty="0" smtClean="0"/>
            <a:t>体系</a:t>
          </a:r>
          <a:r>
            <a:rPr lang="zh-CN" dirty="0" smtClean="0"/>
            <a:t>结构</a:t>
          </a:r>
          <a:endParaRPr lang="zh-CN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7BE79709-49FA-4082-9ACE-2284FD5DAF64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1.3 </a:t>
          </a:r>
          <a:r>
            <a:rPr lang="zh-CN" dirty="0" smtClean="0"/>
            <a:t>网络</a:t>
          </a:r>
          <a:r>
            <a:rPr lang="zh-CN" altLang="en-US" dirty="0" smtClean="0"/>
            <a:t>的管理</a:t>
          </a:r>
          <a:r>
            <a:rPr lang="zh-CN" dirty="0" smtClean="0"/>
            <a:t>体制</a:t>
          </a:r>
          <a:endParaRPr lang="zh-CN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3A4CDE38-8AD9-4358-93D9-C45C5E096191}">
      <dgm:prSet/>
      <dgm:spPr/>
      <dgm:t>
        <a:bodyPr/>
        <a:lstStyle/>
        <a:p>
          <a:r>
            <a:rPr lang="en-US" dirty="0" smtClean="0"/>
            <a:t>1.4 </a:t>
          </a:r>
          <a:r>
            <a:rPr lang="zh-CN" altLang="en-US" dirty="0" smtClean="0"/>
            <a:t>结构表征的演变</a:t>
          </a:r>
          <a:endParaRPr lang="zh-CN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4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94BF1E29-1855-489D-A256-0B14256B2F88}" type="presOf" srcId="{01CA1C0B-F665-4818-8E61-ABDBA59E34BD}" destId="{D875B67B-5A8C-40C2-98F1-1509DF418A34}" srcOrd="0" destOrd="0" presId="urn:microsoft.com/office/officeart/2005/8/layout/vList2"/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91146FCE-9445-4C0E-A779-CD4214654AAB}" type="presOf" srcId="{1F43D4F1-9B13-42F0-9EF3-10400AB4FBE3}" destId="{42F4F5C6-DCEC-4DF3-8D25-5B9421FBF805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0AEF679F-BEE7-4BCE-8487-EFA0CFAC0704}" type="presOf" srcId="{3A4CDE38-8AD9-4358-93D9-C45C5E096191}" destId="{1B95BAB2-0E7B-4BB0-BBF8-1C44BDE92311}" srcOrd="0" destOrd="0" presId="urn:microsoft.com/office/officeart/2005/8/layout/vList2"/>
    <dgm:cxn modelId="{3104A06E-A2C1-469F-844D-6B47483EF28B}" type="presOf" srcId="{5C9F10C2-5308-4C48-9148-3385104622DA}" destId="{1201FB48-C8DC-4211-9E2F-2C89E4562563}" srcOrd="0" destOrd="0" presId="urn:microsoft.com/office/officeart/2005/8/layout/vList2"/>
    <dgm:cxn modelId="{8C065ECB-6493-4912-84E0-18F65B8A5681}" type="presOf" srcId="{7BE79709-49FA-4082-9ACE-2284FD5DAF64}" destId="{C47FE952-4A62-464E-A1FF-76CC7422A8AE}" srcOrd="0" destOrd="0" presId="urn:microsoft.com/office/officeart/2005/8/layout/vList2"/>
    <dgm:cxn modelId="{90F758DB-4FAA-4D0D-A346-C4E6BA583C5B}" type="presParOf" srcId="{42F4F5C6-DCEC-4DF3-8D25-5B9421FBF805}" destId="{D875B67B-5A8C-40C2-98F1-1509DF418A34}" srcOrd="0" destOrd="0" presId="urn:microsoft.com/office/officeart/2005/8/layout/vList2"/>
    <dgm:cxn modelId="{FBB547C5-8370-44B5-B271-C039B98B6183}" type="presParOf" srcId="{42F4F5C6-DCEC-4DF3-8D25-5B9421FBF805}" destId="{D6B10A3C-DFA8-4F05-93DF-0354F623E761}" srcOrd="1" destOrd="0" presId="urn:microsoft.com/office/officeart/2005/8/layout/vList2"/>
    <dgm:cxn modelId="{E7072239-951F-4000-B33B-4F4F8FAF5110}" type="presParOf" srcId="{42F4F5C6-DCEC-4DF3-8D25-5B9421FBF805}" destId="{1201FB48-C8DC-4211-9E2F-2C89E4562563}" srcOrd="2" destOrd="0" presId="urn:microsoft.com/office/officeart/2005/8/layout/vList2"/>
    <dgm:cxn modelId="{EB1F71CE-E1D7-4C9E-A2B9-EE09A4951283}" type="presParOf" srcId="{42F4F5C6-DCEC-4DF3-8D25-5B9421FBF805}" destId="{935CD6BB-5137-4CAF-8216-61B5AF4A0AD8}" srcOrd="3" destOrd="0" presId="urn:microsoft.com/office/officeart/2005/8/layout/vList2"/>
    <dgm:cxn modelId="{E947CE49-B095-4454-A441-B04124087E83}" type="presParOf" srcId="{42F4F5C6-DCEC-4DF3-8D25-5B9421FBF805}" destId="{C47FE952-4A62-464E-A1FF-76CC7422A8AE}" srcOrd="4" destOrd="0" presId="urn:microsoft.com/office/officeart/2005/8/layout/vList2"/>
    <dgm:cxn modelId="{36E3D14F-8957-4A2A-BE11-D491D95E63B2}" type="presParOf" srcId="{42F4F5C6-DCEC-4DF3-8D25-5B9421FBF805}" destId="{6C3340B1-C2EB-4ED3-8720-0017C2A1F7F3}" srcOrd="5" destOrd="0" presId="urn:microsoft.com/office/officeart/2005/8/layout/vList2"/>
    <dgm:cxn modelId="{20F5A035-09B8-41E4-B643-5627F30DB235}" type="presParOf" srcId="{42F4F5C6-DCEC-4DF3-8D25-5B9421FBF805}" destId="{1B95BAB2-0E7B-4BB0-BBF8-1C44BDE92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1.1 </a:t>
          </a:r>
          <a:r>
            <a:rPr lang="zh-CN" dirty="0" smtClean="0"/>
            <a:t>通信网的系统功能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/>
      <dgm:spPr>
        <a:ln>
          <a:noFill/>
        </a:ln>
      </dgm:spPr>
      <dgm:t>
        <a:bodyPr/>
        <a:lstStyle/>
        <a:p>
          <a:r>
            <a:rPr lang="en-US" dirty="0" smtClean="0"/>
            <a:t>1.2 </a:t>
          </a:r>
          <a:r>
            <a:rPr lang="zh-CN" altLang="en-US" dirty="0" smtClean="0"/>
            <a:t>网络</a:t>
          </a:r>
          <a:r>
            <a:rPr lang="zh-CN" altLang="zh-CN" dirty="0" smtClean="0"/>
            <a:t>体系</a:t>
          </a:r>
          <a:r>
            <a:rPr lang="zh-CN" dirty="0" smtClean="0"/>
            <a:t>结构</a:t>
          </a:r>
          <a:endParaRPr lang="zh-CN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7BE79709-49FA-4082-9ACE-2284FD5DAF64}">
      <dgm:prSet/>
      <dgm:spPr>
        <a:ln>
          <a:noFill/>
        </a:ln>
      </dgm:spPr>
      <dgm:t>
        <a:bodyPr/>
        <a:lstStyle/>
        <a:p>
          <a:r>
            <a:rPr lang="en-US" dirty="0" smtClean="0"/>
            <a:t>1.3 </a:t>
          </a:r>
          <a:r>
            <a:rPr lang="zh-CN" dirty="0" smtClean="0"/>
            <a:t>网络</a:t>
          </a:r>
          <a:r>
            <a:rPr lang="zh-CN" altLang="en-US" dirty="0" smtClean="0"/>
            <a:t>的管理</a:t>
          </a:r>
          <a:r>
            <a:rPr lang="zh-CN" dirty="0" smtClean="0"/>
            <a:t>体制</a:t>
          </a:r>
          <a:endParaRPr lang="zh-CN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3A4CDE38-8AD9-4358-93D9-C45C5E096191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1.4 </a:t>
          </a:r>
          <a:r>
            <a:rPr lang="zh-CN" altLang="en-US" dirty="0" smtClean="0"/>
            <a:t>结构表征的演变</a:t>
          </a:r>
          <a:endParaRPr lang="zh-CN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4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386793-685A-4D26-995D-526C370E3023}" type="presOf" srcId="{7BE79709-49FA-4082-9ACE-2284FD5DAF64}" destId="{C47FE952-4A62-464E-A1FF-76CC7422A8AE}" srcOrd="0" destOrd="0" presId="urn:microsoft.com/office/officeart/2005/8/layout/vList2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381A7AAC-4220-4166-BB77-A26845B9093E}" type="presOf" srcId="{3A4CDE38-8AD9-4358-93D9-C45C5E096191}" destId="{1B95BAB2-0E7B-4BB0-BBF8-1C44BDE92311}" srcOrd="0" destOrd="0" presId="urn:microsoft.com/office/officeart/2005/8/layout/vList2"/>
    <dgm:cxn modelId="{089C3D5B-AFE4-4F4F-A66B-EF8EFABD3C53}" type="presOf" srcId="{1F43D4F1-9B13-42F0-9EF3-10400AB4FBE3}" destId="{42F4F5C6-DCEC-4DF3-8D25-5B9421FBF805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60CCE4EC-BE36-4040-858D-69B9BC8F4FAA}" type="presOf" srcId="{01CA1C0B-F665-4818-8E61-ABDBA59E34BD}" destId="{D875B67B-5A8C-40C2-98F1-1509DF418A34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1ABAC783-7BAA-40EF-807C-E341582EC24E}" type="presOf" srcId="{5C9F10C2-5308-4C48-9148-3385104622DA}" destId="{1201FB48-C8DC-4211-9E2F-2C89E4562563}" srcOrd="0" destOrd="0" presId="urn:microsoft.com/office/officeart/2005/8/layout/vList2"/>
    <dgm:cxn modelId="{C54CDA10-B1F1-4C20-8E26-C6F4B31AE22D}" type="presParOf" srcId="{42F4F5C6-DCEC-4DF3-8D25-5B9421FBF805}" destId="{D875B67B-5A8C-40C2-98F1-1509DF418A34}" srcOrd="0" destOrd="0" presId="urn:microsoft.com/office/officeart/2005/8/layout/vList2"/>
    <dgm:cxn modelId="{0A9E79C1-6E38-4A35-A530-960F0F52463F}" type="presParOf" srcId="{42F4F5C6-DCEC-4DF3-8D25-5B9421FBF805}" destId="{D6B10A3C-DFA8-4F05-93DF-0354F623E761}" srcOrd="1" destOrd="0" presId="urn:microsoft.com/office/officeart/2005/8/layout/vList2"/>
    <dgm:cxn modelId="{8DBE6FAE-F36A-45E3-9FF0-70826EFE4222}" type="presParOf" srcId="{42F4F5C6-DCEC-4DF3-8D25-5B9421FBF805}" destId="{1201FB48-C8DC-4211-9E2F-2C89E4562563}" srcOrd="2" destOrd="0" presId="urn:microsoft.com/office/officeart/2005/8/layout/vList2"/>
    <dgm:cxn modelId="{7ADD4219-D05F-42F7-A84D-17EB22CEFD71}" type="presParOf" srcId="{42F4F5C6-DCEC-4DF3-8D25-5B9421FBF805}" destId="{935CD6BB-5137-4CAF-8216-61B5AF4A0AD8}" srcOrd="3" destOrd="0" presId="urn:microsoft.com/office/officeart/2005/8/layout/vList2"/>
    <dgm:cxn modelId="{0C0094EA-7875-40F2-AF39-1C8DA112B0E8}" type="presParOf" srcId="{42F4F5C6-DCEC-4DF3-8D25-5B9421FBF805}" destId="{C47FE952-4A62-464E-A1FF-76CC7422A8AE}" srcOrd="4" destOrd="0" presId="urn:microsoft.com/office/officeart/2005/8/layout/vList2"/>
    <dgm:cxn modelId="{2A8DF2AE-830D-4F85-B819-AE170FEB740B}" type="presParOf" srcId="{42F4F5C6-DCEC-4DF3-8D25-5B9421FBF805}" destId="{6C3340B1-C2EB-4ED3-8720-0017C2A1F7F3}" srcOrd="5" destOrd="0" presId="urn:microsoft.com/office/officeart/2005/8/layout/vList2"/>
    <dgm:cxn modelId="{A663DC84-9D31-4ABC-BF8A-1AD9987E62C8}" type="presParOf" srcId="{42F4F5C6-DCEC-4DF3-8D25-5B9421FBF805}" destId="{1B95BAB2-0E7B-4BB0-BBF8-1C44BDE92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1.1 </a:t>
          </a:r>
          <a:r>
            <a:rPr lang="zh-CN" altLang="en-US" dirty="0" smtClean="0"/>
            <a:t>举例说明影响网络传输语义透明性的技术因素及解决方案。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/>
      <dgm:spPr/>
      <dgm:t>
        <a:bodyPr/>
        <a:lstStyle/>
        <a:p>
          <a:r>
            <a:rPr lang="en-US" dirty="0" smtClean="0"/>
            <a:t>1.2 </a:t>
          </a:r>
          <a:r>
            <a:rPr lang="zh-CN" altLang="en-US" dirty="0" smtClean="0"/>
            <a:t>分析“出错重传”对时间透明性的影响。</a:t>
          </a:r>
          <a:endParaRPr lang="zh-CN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7BE79709-49FA-4082-9ACE-2284FD5DAF64}">
      <dgm:prSet/>
      <dgm:spPr/>
      <dgm:t>
        <a:bodyPr/>
        <a:lstStyle/>
        <a:p>
          <a:r>
            <a:rPr lang="en-US" dirty="0" smtClean="0"/>
            <a:t>1.3 </a:t>
          </a:r>
          <a:r>
            <a:rPr lang="zh-CN" altLang="en-US" dirty="0" smtClean="0"/>
            <a:t>试述绿地规划与增量规划的目标及约束。</a:t>
          </a:r>
          <a:endParaRPr lang="zh-CN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3A4CDE38-8AD9-4358-93D9-C45C5E096191}">
      <dgm:prSet/>
      <dgm:spPr/>
      <dgm:t>
        <a:bodyPr/>
        <a:lstStyle/>
        <a:p>
          <a:r>
            <a:rPr lang="en-US" dirty="0" smtClean="0"/>
            <a:t>1.4 </a:t>
          </a:r>
          <a:r>
            <a:rPr lang="zh-CN" altLang="en-US" dirty="0" smtClean="0"/>
            <a:t>一万台交换机通过</a:t>
          </a:r>
          <a:r>
            <a:rPr lang="en-US" altLang="zh-CN" dirty="0" smtClean="0"/>
            <a:t>24</a:t>
          </a:r>
          <a:r>
            <a:rPr lang="zh-CN" altLang="en-US" dirty="0" smtClean="0"/>
            <a:t>号</a:t>
          </a:r>
          <a:r>
            <a:rPr lang="en-US" altLang="zh-CN" dirty="0" smtClean="0"/>
            <a:t>AWG</a:t>
          </a:r>
          <a:r>
            <a:rPr lang="zh-CN" altLang="en-US" dirty="0" smtClean="0"/>
            <a:t>双绞线互连成网状网，计算连接电缆切面的几何尺寸。</a:t>
          </a:r>
          <a:endParaRPr lang="zh-CN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6DDFE8F4-7418-4E31-8963-9790D119A19F}">
      <dgm:prSet/>
      <dgm:spPr/>
      <dgm:t>
        <a:bodyPr/>
        <a:lstStyle/>
        <a:p>
          <a:r>
            <a:rPr lang="en-US" dirty="0" smtClean="0"/>
            <a:t>1.5 </a:t>
          </a:r>
          <a:r>
            <a:rPr lang="zh-CN" altLang="en-US" dirty="0" smtClean="0"/>
            <a:t>多路径路由对现行</a:t>
          </a:r>
          <a:r>
            <a:rPr lang="en-US" altLang="zh-CN" dirty="0" smtClean="0"/>
            <a:t>TCP</a:t>
          </a:r>
          <a:r>
            <a:rPr lang="zh-CN" altLang="en-US" dirty="0" smtClean="0"/>
            <a:t>协议的传输性能会产生何种不利影响？</a:t>
          </a:r>
          <a:endParaRPr lang="zh-CN" dirty="0"/>
        </a:p>
      </dgm:t>
    </dgm:pt>
    <dgm:pt modelId="{8034666B-139D-49AA-B6C6-AADBAF299F3D}" type="parTrans" cxnId="{5BE5BA61-9CDE-4AA6-80D0-74AF18682098}">
      <dgm:prSet/>
      <dgm:spPr/>
      <dgm:t>
        <a:bodyPr/>
        <a:lstStyle/>
        <a:p>
          <a:endParaRPr lang="zh-CN" altLang="en-US"/>
        </a:p>
      </dgm:t>
    </dgm:pt>
    <dgm:pt modelId="{E58D97F1-99A4-4A35-AB13-4A0A5EBF725C}" type="sibTrans" cxnId="{5BE5BA61-9CDE-4AA6-80D0-74AF18682098}">
      <dgm:prSet/>
      <dgm:spPr/>
      <dgm:t>
        <a:bodyPr/>
        <a:lstStyle/>
        <a:p>
          <a:endParaRPr lang="zh-CN" altLang="en-US"/>
        </a:p>
      </dgm:t>
    </dgm:pt>
    <dgm:pt modelId="{CF1E8875-7833-4898-96BC-470DE2B1E110}">
      <dgm:prSet/>
      <dgm:spPr/>
      <dgm:t>
        <a:bodyPr/>
        <a:lstStyle/>
        <a:p>
          <a:r>
            <a:rPr lang="en-US" altLang="zh-CN" dirty="0" smtClean="0"/>
            <a:t>1.6 </a:t>
          </a:r>
          <a:r>
            <a:rPr lang="zh-CN" altLang="en-US" dirty="0" smtClean="0"/>
            <a:t>假设误码出现满足泊公分布，计算</a:t>
          </a:r>
          <a:r>
            <a:rPr lang="en-US" altLang="zh-CN" dirty="0" smtClean="0"/>
            <a:t>BER=E-4</a:t>
          </a:r>
          <a:r>
            <a:rPr lang="zh-CN" altLang="en-US" dirty="0" smtClean="0"/>
            <a:t>时</a:t>
          </a:r>
          <a:r>
            <a:rPr lang="en-US" altLang="zh-CN" dirty="0" smtClean="0"/>
            <a:t>E0</a:t>
          </a:r>
          <a:r>
            <a:rPr lang="zh-CN" altLang="en-US" dirty="0" smtClean="0"/>
            <a:t>信道的</a:t>
          </a:r>
          <a:r>
            <a:rPr lang="en-US" altLang="zh-CN" dirty="0" smtClean="0"/>
            <a:t>ESR</a:t>
          </a:r>
          <a:r>
            <a:rPr lang="zh-CN" altLang="en-US" dirty="0" smtClean="0"/>
            <a:t>和</a:t>
          </a:r>
          <a:r>
            <a:rPr lang="en-US" altLang="zh-CN" dirty="0" smtClean="0"/>
            <a:t>SESR</a:t>
          </a:r>
          <a:r>
            <a:rPr lang="zh-CN" altLang="en-US" dirty="0" smtClean="0"/>
            <a:t>。</a:t>
          </a:r>
          <a:endParaRPr lang="zh-CN" dirty="0"/>
        </a:p>
      </dgm:t>
    </dgm:pt>
    <dgm:pt modelId="{794AB2B6-FF90-4A1E-87C4-6FDB0057AE58}" type="parTrans" cxnId="{E8418384-7A6A-49B1-8611-2BB9BCE2A8D0}">
      <dgm:prSet/>
      <dgm:spPr/>
      <dgm:t>
        <a:bodyPr/>
        <a:lstStyle/>
        <a:p>
          <a:endParaRPr lang="zh-CN" altLang="en-US"/>
        </a:p>
      </dgm:t>
    </dgm:pt>
    <dgm:pt modelId="{58DC893F-E65F-46F9-A8B9-5887929BC993}" type="sibTrans" cxnId="{E8418384-7A6A-49B1-8611-2BB9BCE2A8D0}">
      <dgm:prSet/>
      <dgm:spPr/>
      <dgm:t>
        <a:bodyPr/>
        <a:lstStyle/>
        <a:p>
          <a:endParaRPr lang="zh-CN" altLang="en-US"/>
        </a:p>
      </dgm:t>
    </dgm:pt>
    <dgm:pt modelId="{ED206422-E665-4FFB-83C1-0BB68F19BD34}">
      <dgm:prSet/>
      <dgm:spPr/>
      <dgm:t>
        <a:bodyPr/>
        <a:lstStyle/>
        <a:p>
          <a:r>
            <a:rPr lang="en-US" altLang="zh-CN" dirty="0" smtClean="0"/>
            <a:t>1.7 SDLC/HDLC</a:t>
          </a:r>
          <a:r>
            <a:rPr lang="zh-CN" altLang="en-US" dirty="0" smtClean="0"/>
            <a:t>的帧标识</a:t>
          </a:r>
          <a:r>
            <a:rPr lang="en-US" altLang="zh-CN" dirty="0" smtClean="0"/>
            <a:t>(Flag)</a:t>
          </a:r>
          <a:r>
            <a:rPr lang="zh-CN" altLang="en-US" dirty="0" smtClean="0"/>
            <a:t>为</a:t>
          </a:r>
          <a:r>
            <a:rPr lang="en-US" altLang="zh-CN" dirty="0" smtClean="0"/>
            <a:t>b01111110</a:t>
          </a:r>
          <a:r>
            <a:rPr lang="zh-CN" altLang="en-US" dirty="0" smtClean="0"/>
            <a:t>，装帧时如何保证语义透明？</a:t>
          </a:r>
          <a:endParaRPr lang="zh-CN" dirty="0"/>
        </a:p>
      </dgm:t>
    </dgm:pt>
    <dgm:pt modelId="{EF89DBD3-4A91-434B-89F1-98AF8EE4D037}" type="parTrans" cxnId="{EEF5AC22-37A7-4340-ADC7-18C27908F610}">
      <dgm:prSet/>
      <dgm:spPr/>
      <dgm:t>
        <a:bodyPr/>
        <a:lstStyle/>
        <a:p>
          <a:endParaRPr lang="zh-CN" altLang="en-US"/>
        </a:p>
      </dgm:t>
    </dgm:pt>
    <dgm:pt modelId="{4E7108E5-DEB1-4076-BDD4-BE8054A569D3}" type="sibTrans" cxnId="{EEF5AC22-37A7-4340-ADC7-18C27908F610}">
      <dgm:prSet/>
      <dgm:spPr/>
      <dgm:t>
        <a:bodyPr/>
        <a:lstStyle/>
        <a:p>
          <a:endParaRPr lang="zh-CN" altLang="en-US"/>
        </a:p>
      </dgm:t>
    </dgm:pt>
    <dgm:pt modelId="{4FA07410-514B-4216-BF58-034438B7E1DE}">
      <dgm:prSet/>
      <dgm:spPr/>
      <dgm:t>
        <a:bodyPr/>
        <a:lstStyle/>
        <a:p>
          <a:r>
            <a:rPr lang="en-US" altLang="zh-CN" dirty="0" smtClean="0"/>
            <a:t>1.8 </a:t>
          </a:r>
          <a:r>
            <a:rPr lang="zh-CN" altLang="en-US" dirty="0" smtClean="0"/>
            <a:t>相邻交换局的服务区边界上，实施直连或直达电路，其运营成本有哪些？</a:t>
          </a:r>
          <a:endParaRPr lang="en-US" altLang="zh-CN" dirty="0" smtClean="0"/>
        </a:p>
      </dgm:t>
    </dgm:pt>
    <dgm:pt modelId="{5E8A1367-FA33-483E-B109-56FBA586437E}" type="parTrans" cxnId="{4FB5CDB8-9DA9-47C4-80B2-95F5E3BD8C68}">
      <dgm:prSet/>
      <dgm:spPr/>
      <dgm:t>
        <a:bodyPr/>
        <a:lstStyle/>
        <a:p>
          <a:endParaRPr lang="zh-CN" altLang="en-US"/>
        </a:p>
      </dgm:t>
    </dgm:pt>
    <dgm:pt modelId="{4AAF8909-7B37-4282-B641-CDB863151D58}" type="sibTrans" cxnId="{4FB5CDB8-9DA9-47C4-80B2-95F5E3BD8C68}">
      <dgm:prSet/>
      <dgm:spPr/>
      <dgm:t>
        <a:bodyPr/>
        <a:lstStyle/>
        <a:p>
          <a:endParaRPr lang="zh-CN" altLang="en-US"/>
        </a:p>
      </dgm:t>
    </dgm:pt>
    <dgm:pt modelId="{2B27DEB6-C589-47D1-9B93-CA45F53356CC}">
      <dgm:prSet/>
      <dgm:spPr/>
      <dgm:t>
        <a:bodyPr/>
        <a:lstStyle/>
        <a:p>
          <a:r>
            <a:rPr lang="en-US" altLang="zh-CN" dirty="0" smtClean="0"/>
            <a:t>1.9 </a:t>
          </a:r>
          <a:r>
            <a:rPr lang="zh-CN" altLang="en-US" dirty="0" smtClean="0"/>
            <a:t>电话呼叫占用电路资源的技术因素有哪些？</a:t>
          </a:r>
          <a:endParaRPr lang="en-US" altLang="zh-CN" dirty="0" smtClean="0"/>
        </a:p>
      </dgm:t>
    </dgm:pt>
    <dgm:pt modelId="{E1A99C05-DDCB-4608-AFA6-D23EF577C6ED}" type="parTrans" cxnId="{BB495F1B-6121-48F5-B171-6D499C7CCE97}">
      <dgm:prSet/>
      <dgm:spPr/>
      <dgm:t>
        <a:bodyPr/>
        <a:lstStyle/>
        <a:p>
          <a:endParaRPr lang="zh-CN" altLang="en-US"/>
        </a:p>
      </dgm:t>
    </dgm:pt>
    <dgm:pt modelId="{768A8C6B-6488-4A0B-B62D-98F610911B27}" type="sibTrans" cxnId="{BB495F1B-6121-48F5-B171-6D499C7CCE97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9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51D8A-4DFF-4138-8F41-9DB8C6E37FCB}" type="pres">
      <dgm:prSet presAssocID="{AC909EB6-F9DC-4F0B-8F4D-55AEAD7F7029}" presName="spacer" presStyleCnt="0"/>
      <dgm:spPr/>
    </dgm:pt>
    <dgm:pt modelId="{0AEAA01A-62D3-413A-8F9B-CE703A630D58}" type="pres">
      <dgm:prSet presAssocID="{6DDFE8F4-7418-4E31-8963-9790D119A19F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4BC4B-342F-4A24-98CA-89072CA5360C}" type="pres">
      <dgm:prSet presAssocID="{E58D97F1-99A4-4A35-AB13-4A0A5EBF725C}" presName="spacer" presStyleCnt="0"/>
      <dgm:spPr/>
    </dgm:pt>
    <dgm:pt modelId="{83BDC938-C69B-409D-A803-2913D15287BF}" type="pres">
      <dgm:prSet presAssocID="{CF1E8875-7833-4898-96BC-470DE2B1E11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DCFE1-A767-422F-9048-E9657719FB4B}" type="pres">
      <dgm:prSet presAssocID="{58DC893F-E65F-46F9-A8B9-5887929BC993}" presName="spacer" presStyleCnt="0"/>
      <dgm:spPr/>
    </dgm:pt>
    <dgm:pt modelId="{B53F1B7D-41CE-4E52-92F1-8B165A996F7F}" type="pres">
      <dgm:prSet presAssocID="{ED206422-E665-4FFB-83C1-0BB68F19BD34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DF158-6661-4EEB-94A5-0474FBB4DBA3}" type="pres">
      <dgm:prSet presAssocID="{4E7108E5-DEB1-4076-BDD4-BE8054A569D3}" presName="spacer" presStyleCnt="0"/>
      <dgm:spPr/>
    </dgm:pt>
    <dgm:pt modelId="{9C6B5A86-6B47-4A34-B7EF-1300A8F3EBCC}" type="pres">
      <dgm:prSet presAssocID="{4FA07410-514B-4216-BF58-034438B7E1DE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56464-9509-4CF7-8E03-1D4892524EE3}" type="pres">
      <dgm:prSet presAssocID="{4AAF8909-7B37-4282-B641-CDB863151D58}" presName="spacer" presStyleCnt="0"/>
      <dgm:spPr/>
    </dgm:pt>
    <dgm:pt modelId="{6899AB6A-3C3F-4E15-9449-A24DD7854406}" type="pres">
      <dgm:prSet presAssocID="{2B27DEB6-C589-47D1-9B93-CA45F53356CC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2757234E-B057-416C-B9C4-C7D1F6FDE49E}" type="presOf" srcId="{ED206422-E665-4FFB-83C1-0BB68F19BD34}" destId="{B53F1B7D-41CE-4E52-92F1-8B165A996F7F}" srcOrd="0" destOrd="0" presId="urn:microsoft.com/office/officeart/2005/8/layout/vList2"/>
    <dgm:cxn modelId="{3C5DBD64-0EE6-4431-8CD3-BF410DC55246}" type="presOf" srcId="{2B27DEB6-C589-47D1-9B93-CA45F53356CC}" destId="{6899AB6A-3C3F-4E15-9449-A24DD7854406}" srcOrd="0" destOrd="0" presId="urn:microsoft.com/office/officeart/2005/8/layout/vList2"/>
    <dgm:cxn modelId="{7F9A08FC-7B61-470E-9FD8-16A15053008E}" type="presOf" srcId="{6DDFE8F4-7418-4E31-8963-9790D119A19F}" destId="{0AEAA01A-62D3-413A-8F9B-CE703A630D58}" srcOrd="0" destOrd="0" presId="urn:microsoft.com/office/officeart/2005/8/layout/vList2"/>
    <dgm:cxn modelId="{BB495F1B-6121-48F5-B171-6D499C7CCE97}" srcId="{1F43D4F1-9B13-42F0-9EF3-10400AB4FBE3}" destId="{2B27DEB6-C589-47D1-9B93-CA45F53356CC}" srcOrd="8" destOrd="0" parTransId="{E1A99C05-DDCB-4608-AFA6-D23EF577C6ED}" sibTransId="{768A8C6B-6488-4A0B-B62D-98F610911B27}"/>
    <dgm:cxn modelId="{3ED5A296-31FA-4AF4-A1F2-A623FF2826D0}" type="presOf" srcId="{7BE79709-49FA-4082-9ACE-2284FD5DAF64}" destId="{C47FE952-4A62-464E-A1FF-76CC7422A8AE}" srcOrd="0" destOrd="0" presId="urn:microsoft.com/office/officeart/2005/8/layout/vList2"/>
    <dgm:cxn modelId="{EEF5AC22-37A7-4340-ADC7-18C27908F610}" srcId="{1F43D4F1-9B13-42F0-9EF3-10400AB4FBE3}" destId="{ED206422-E665-4FFB-83C1-0BB68F19BD34}" srcOrd="6" destOrd="0" parTransId="{EF89DBD3-4A91-434B-89F1-98AF8EE4D037}" sibTransId="{4E7108E5-DEB1-4076-BDD4-BE8054A569D3}"/>
    <dgm:cxn modelId="{02ECBBED-FE14-45F3-88E5-7A5ECFBCC73E}" type="presOf" srcId="{5C9F10C2-5308-4C48-9148-3385104622DA}" destId="{1201FB48-C8DC-4211-9E2F-2C89E4562563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B7A55487-A987-45A4-B19D-97B1084DD015}" type="presOf" srcId="{CF1E8875-7833-4898-96BC-470DE2B1E110}" destId="{83BDC938-C69B-409D-A803-2913D15287BF}" srcOrd="0" destOrd="0" presId="urn:microsoft.com/office/officeart/2005/8/layout/vList2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DE10C875-9457-4A49-AB32-51177BB3A526}" type="presOf" srcId="{3A4CDE38-8AD9-4358-93D9-C45C5E096191}" destId="{1B95BAB2-0E7B-4BB0-BBF8-1C44BDE92311}" srcOrd="0" destOrd="0" presId="urn:microsoft.com/office/officeart/2005/8/layout/vList2"/>
    <dgm:cxn modelId="{E8418384-7A6A-49B1-8611-2BB9BCE2A8D0}" srcId="{1F43D4F1-9B13-42F0-9EF3-10400AB4FBE3}" destId="{CF1E8875-7833-4898-96BC-470DE2B1E110}" srcOrd="5" destOrd="0" parTransId="{794AB2B6-FF90-4A1E-87C4-6FDB0057AE58}" sibTransId="{58DC893F-E65F-46F9-A8B9-5887929BC993}"/>
    <dgm:cxn modelId="{D5DC2246-4DE6-4827-924E-3A99CA428219}" type="presOf" srcId="{01CA1C0B-F665-4818-8E61-ABDBA59E34BD}" destId="{D875B67B-5A8C-40C2-98F1-1509DF418A34}" srcOrd="0" destOrd="0" presId="urn:microsoft.com/office/officeart/2005/8/layout/vList2"/>
    <dgm:cxn modelId="{4FB5CDB8-9DA9-47C4-80B2-95F5E3BD8C68}" srcId="{1F43D4F1-9B13-42F0-9EF3-10400AB4FBE3}" destId="{4FA07410-514B-4216-BF58-034438B7E1DE}" srcOrd="7" destOrd="0" parTransId="{5E8A1367-FA33-483E-B109-56FBA586437E}" sibTransId="{4AAF8909-7B37-4282-B641-CDB863151D58}"/>
    <dgm:cxn modelId="{6A563789-EC0D-4034-8009-C3CBD5E215E0}" type="presOf" srcId="{4FA07410-514B-4216-BF58-034438B7E1DE}" destId="{9C6B5A86-6B47-4A34-B7EF-1300A8F3EBCC}" srcOrd="0" destOrd="0" presId="urn:microsoft.com/office/officeart/2005/8/layout/vList2"/>
    <dgm:cxn modelId="{5BE5BA61-9CDE-4AA6-80D0-74AF18682098}" srcId="{1F43D4F1-9B13-42F0-9EF3-10400AB4FBE3}" destId="{6DDFE8F4-7418-4E31-8963-9790D119A19F}" srcOrd="4" destOrd="0" parTransId="{8034666B-139D-49AA-B6C6-AADBAF299F3D}" sibTransId="{E58D97F1-99A4-4A35-AB13-4A0A5EBF725C}"/>
    <dgm:cxn modelId="{DC20EDD5-6B57-4DAE-917A-23D7DA795F95}" type="presOf" srcId="{1F43D4F1-9B13-42F0-9EF3-10400AB4FBE3}" destId="{42F4F5C6-DCEC-4DF3-8D25-5B9421FBF805}" srcOrd="0" destOrd="0" presId="urn:microsoft.com/office/officeart/2005/8/layout/vList2"/>
    <dgm:cxn modelId="{C4F44BD3-D948-41C8-AAE1-FF084AAE1B47}" type="presParOf" srcId="{42F4F5C6-DCEC-4DF3-8D25-5B9421FBF805}" destId="{D875B67B-5A8C-40C2-98F1-1509DF418A34}" srcOrd="0" destOrd="0" presId="urn:microsoft.com/office/officeart/2005/8/layout/vList2"/>
    <dgm:cxn modelId="{EED90711-26D1-4ABE-8C5D-E96316F8E025}" type="presParOf" srcId="{42F4F5C6-DCEC-4DF3-8D25-5B9421FBF805}" destId="{D6B10A3C-DFA8-4F05-93DF-0354F623E761}" srcOrd="1" destOrd="0" presId="urn:microsoft.com/office/officeart/2005/8/layout/vList2"/>
    <dgm:cxn modelId="{CC5A0673-0EF4-40B0-92E0-195355FAFF73}" type="presParOf" srcId="{42F4F5C6-DCEC-4DF3-8D25-5B9421FBF805}" destId="{1201FB48-C8DC-4211-9E2F-2C89E4562563}" srcOrd="2" destOrd="0" presId="urn:microsoft.com/office/officeart/2005/8/layout/vList2"/>
    <dgm:cxn modelId="{41540E21-E1DA-42FB-8313-D9EF4D0ED110}" type="presParOf" srcId="{42F4F5C6-DCEC-4DF3-8D25-5B9421FBF805}" destId="{935CD6BB-5137-4CAF-8216-61B5AF4A0AD8}" srcOrd="3" destOrd="0" presId="urn:microsoft.com/office/officeart/2005/8/layout/vList2"/>
    <dgm:cxn modelId="{0A1C92E9-2AF4-4096-83AF-AF704256D595}" type="presParOf" srcId="{42F4F5C6-DCEC-4DF3-8D25-5B9421FBF805}" destId="{C47FE952-4A62-464E-A1FF-76CC7422A8AE}" srcOrd="4" destOrd="0" presId="urn:microsoft.com/office/officeart/2005/8/layout/vList2"/>
    <dgm:cxn modelId="{2ACAB6D8-2DA6-4D31-B612-7B27988034A1}" type="presParOf" srcId="{42F4F5C6-DCEC-4DF3-8D25-5B9421FBF805}" destId="{6C3340B1-C2EB-4ED3-8720-0017C2A1F7F3}" srcOrd="5" destOrd="0" presId="urn:microsoft.com/office/officeart/2005/8/layout/vList2"/>
    <dgm:cxn modelId="{D555E607-4463-46F8-AF09-AB8F8AB9EC8B}" type="presParOf" srcId="{42F4F5C6-DCEC-4DF3-8D25-5B9421FBF805}" destId="{1B95BAB2-0E7B-4BB0-BBF8-1C44BDE92311}" srcOrd="6" destOrd="0" presId="urn:microsoft.com/office/officeart/2005/8/layout/vList2"/>
    <dgm:cxn modelId="{1EFFB094-7D83-4980-94E3-A9EB31E9C778}" type="presParOf" srcId="{42F4F5C6-DCEC-4DF3-8D25-5B9421FBF805}" destId="{93B51D8A-4DFF-4138-8F41-9DB8C6E37FCB}" srcOrd="7" destOrd="0" presId="urn:microsoft.com/office/officeart/2005/8/layout/vList2"/>
    <dgm:cxn modelId="{2E3B9440-AFB2-4255-98C8-55E958E6C04E}" type="presParOf" srcId="{42F4F5C6-DCEC-4DF3-8D25-5B9421FBF805}" destId="{0AEAA01A-62D3-413A-8F9B-CE703A630D58}" srcOrd="8" destOrd="0" presId="urn:microsoft.com/office/officeart/2005/8/layout/vList2"/>
    <dgm:cxn modelId="{8ADBAC7F-44D2-4A0C-BFB2-CEC92DE79FC2}" type="presParOf" srcId="{42F4F5C6-DCEC-4DF3-8D25-5B9421FBF805}" destId="{9524BC4B-342F-4A24-98CA-89072CA5360C}" srcOrd="9" destOrd="0" presId="urn:microsoft.com/office/officeart/2005/8/layout/vList2"/>
    <dgm:cxn modelId="{DB5E60CC-2C7D-4F95-A692-5814A50DEF0A}" type="presParOf" srcId="{42F4F5C6-DCEC-4DF3-8D25-5B9421FBF805}" destId="{83BDC938-C69B-409D-A803-2913D15287BF}" srcOrd="10" destOrd="0" presId="urn:microsoft.com/office/officeart/2005/8/layout/vList2"/>
    <dgm:cxn modelId="{721B656D-A0CE-47A3-A02A-E6ACFC2C7885}" type="presParOf" srcId="{42F4F5C6-DCEC-4DF3-8D25-5B9421FBF805}" destId="{EBEDCFE1-A767-422F-9048-E9657719FB4B}" srcOrd="11" destOrd="0" presId="urn:microsoft.com/office/officeart/2005/8/layout/vList2"/>
    <dgm:cxn modelId="{4268B1F0-ADBE-4BC1-B246-4875FBC02129}" type="presParOf" srcId="{42F4F5C6-DCEC-4DF3-8D25-5B9421FBF805}" destId="{B53F1B7D-41CE-4E52-92F1-8B165A996F7F}" srcOrd="12" destOrd="0" presId="urn:microsoft.com/office/officeart/2005/8/layout/vList2"/>
    <dgm:cxn modelId="{C6343159-6505-4B89-AB11-A883F7A2460E}" type="presParOf" srcId="{42F4F5C6-DCEC-4DF3-8D25-5B9421FBF805}" destId="{A7CDF158-6661-4EEB-94A5-0474FBB4DBA3}" srcOrd="13" destOrd="0" presId="urn:microsoft.com/office/officeart/2005/8/layout/vList2"/>
    <dgm:cxn modelId="{40DAC77D-555B-4559-B75D-03822187AB0C}" type="presParOf" srcId="{42F4F5C6-DCEC-4DF3-8D25-5B9421FBF805}" destId="{9C6B5A86-6B47-4A34-B7EF-1300A8F3EBCC}" srcOrd="14" destOrd="0" presId="urn:microsoft.com/office/officeart/2005/8/layout/vList2"/>
    <dgm:cxn modelId="{7A8B24D4-CC63-4F7C-86F6-D4A796C179F0}" type="presParOf" srcId="{42F4F5C6-DCEC-4DF3-8D25-5B9421FBF805}" destId="{C7D56464-9509-4CF7-8E03-1D4892524EE3}" srcOrd="15" destOrd="0" presId="urn:microsoft.com/office/officeart/2005/8/layout/vList2"/>
    <dgm:cxn modelId="{A4779096-27D1-4847-9B66-CE852F375487}" type="presParOf" srcId="{42F4F5C6-DCEC-4DF3-8D25-5B9421FBF805}" destId="{6899AB6A-3C3F-4E15-9449-A24DD785440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1.1 </a:t>
          </a:r>
          <a:r>
            <a:rPr lang="zh-CN" smtClean="0"/>
            <a:t>通信网的系统功能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/>
      <dgm:spPr/>
      <dgm:t>
        <a:bodyPr/>
        <a:lstStyle/>
        <a:p>
          <a:r>
            <a:rPr lang="en-US" dirty="0" smtClean="0"/>
            <a:t>1.2 </a:t>
          </a:r>
          <a:r>
            <a:rPr lang="zh-CN" altLang="en-US" dirty="0" smtClean="0"/>
            <a:t>网络</a:t>
          </a:r>
          <a:r>
            <a:rPr lang="zh-CN" altLang="zh-CN" dirty="0" smtClean="0"/>
            <a:t>体系</a:t>
          </a:r>
          <a:r>
            <a:rPr lang="zh-CN" dirty="0" smtClean="0"/>
            <a:t>结构</a:t>
          </a:r>
          <a:endParaRPr lang="zh-CN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7BE79709-49FA-4082-9ACE-2284FD5DAF64}">
      <dgm:prSet/>
      <dgm:spPr/>
      <dgm:t>
        <a:bodyPr/>
        <a:lstStyle/>
        <a:p>
          <a:r>
            <a:rPr lang="en-US" dirty="0" smtClean="0"/>
            <a:t>1.3 </a:t>
          </a:r>
          <a:r>
            <a:rPr lang="zh-CN" dirty="0" smtClean="0"/>
            <a:t>网络</a:t>
          </a:r>
          <a:r>
            <a:rPr lang="zh-CN" altLang="en-US" dirty="0" smtClean="0"/>
            <a:t>的</a:t>
          </a:r>
          <a:r>
            <a:rPr lang="zh-CN" altLang="zh-CN" dirty="0" smtClean="0"/>
            <a:t>管理</a:t>
          </a:r>
          <a:r>
            <a:rPr lang="zh-CN" dirty="0" smtClean="0"/>
            <a:t>体制</a:t>
          </a:r>
          <a:endParaRPr lang="zh-CN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3A4CDE38-8AD9-4358-93D9-C45C5E096191}">
      <dgm:prSet/>
      <dgm:spPr/>
      <dgm:t>
        <a:bodyPr/>
        <a:lstStyle/>
        <a:p>
          <a:r>
            <a:rPr lang="en-US" dirty="0" smtClean="0"/>
            <a:t>1.4 </a:t>
          </a:r>
          <a:r>
            <a:rPr lang="zh-CN" altLang="en-US" dirty="0" smtClean="0"/>
            <a:t>结构表征的演变</a:t>
          </a:r>
          <a:endParaRPr lang="zh-CN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4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5FD51F43-CBA8-48E1-9878-AADFF1E1C148}" type="presOf" srcId="{5C9F10C2-5308-4C48-9148-3385104622DA}" destId="{1201FB48-C8DC-4211-9E2F-2C89E4562563}" srcOrd="0" destOrd="0" presId="urn:microsoft.com/office/officeart/2005/8/layout/vList2"/>
    <dgm:cxn modelId="{C6B7D802-7AE2-4A25-8AA3-719879CB1005}" type="presOf" srcId="{01CA1C0B-F665-4818-8E61-ABDBA59E34BD}" destId="{D875B67B-5A8C-40C2-98F1-1509DF418A34}" srcOrd="0" destOrd="0" presId="urn:microsoft.com/office/officeart/2005/8/layout/vList2"/>
    <dgm:cxn modelId="{EBA19AAA-DCFD-4FD4-A011-36B840CEDA74}" type="presOf" srcId="{3A4CDE38-8AD9-4358-93D9-C45C5E096191}" destId="{1B95BAB2-0E7B-4BB0-BBF8-1C44BDE92311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74763FA2-434C-44B2-81A1-184033AC365F}" type="presOf" srcId="{1F43D4F1-9B13-42F0-9EF3-10400AB4FBE3}" destId="{42F4F5C6-DCEC-4DF3-8D25-5B9421FBF805}" srcOrd="0" destOrd="0" presId="urn:microsoft.com/office/officeart/2005/8/layout/vList2"/>
    <dgm:cxn modelId="{6A959C26-1DAC-4C54-8C50-B26978B9AA05}" type="presOf" srcId="{7BE79709-49FA-4082-9ACE-2284FD5DAF64}" destId="{C47FE952-4A62-464E-A1FF-76CC7422A8AE}" srcOrd="0" destOrd="0" presId="urn:microsoft.com/office/officeart/2005/8/layout/vList2"/>
    <dgm:cxn modelId="{83A435B5-C231-4479-8FEA-95E15665472B}" type="presParOf" srcId="{42F4F5C6-DCEC-4DF3-8D25-5B9421FBF805}" destId="{D875B67B-5A8C-40C2-98F1-1509DF418A34}" srcOrd="0" destOrd="0" presId="urn:microsoft.com/office/officeart/2005/8/layout/vList2"/>
    <dgm:cxn modelId="{08F3AB35-0C97-472B-A089-2A27B814CF9C}" type="presParOf" srcId="{42F4F5C6-DCEC-4DF3-8D25-5B9421FBF805}" destId="{D6B10A3C-DFA8-4F05-93DF-0354F623E761}" srcOrd="1" destOrd="0" presId="urn:microsoft.com/office/officeart/2005/8/layout/vList2"/>
    <dgm:cxn modelId="{691D2402-8BEE-4EB0-8C6B-2BAE5B5F4FAE}" type="presParOf" srcId="{42F4F5C6-DCEC-4DF3-8D25-5B9421FBF805}" destId="{1201FB48-C8DC-4211-9E2F-2C89E4562563}" srcOrd="2" destOrd="0" presId="urn:microsoft.com/office/officeart/2005/8/layout/vList2"/>
    <dgm:cxn modelId="{4FAD09B9-1AD2-4E80-BD63-88B40AF8E7F1}" type="presParOf" srcId="{42F4F5C6-DCEC-4DF3-8D25-5B9421FBF805}" destId="{935CD6BB-5137-4CAF-8216-61B5AF4A0AD8}" srcOrd="3" destOrd="0" presId="urn:microsoft.com/office/officeart/2005/8/layout/vList2"/>
    <dgm:cxn modelId="{1E48BA47-A002-4A44-B399-49D606DF6DA4}" type="presParOf" srcId="{42F4F5C6-DCEC-4DF3-8D25-5B9421FBF805}" destId="{C47FE952-4A62-464E-A1FF-76CC7422A8AE}" srcOrd="4" destOrd="0" presId="urn:microsoft.com/office/officeart/2005/8/layout/vList2"/>
    <dgm:cxn modelId="{F1407B0E-0437-41A2-8211-87E4A486A68D}" type="presParOf" srcId="{42F4F5C6-DCEC-4DF3-8D25-5B9421FBF805}" destId="{6C3340B1-C2EB-4ED3-8720-0017C2A1F7F3}" srcOrd="5" destOrd="0" presId="urn:microsoft.com/office/officeart/2005/8/layout/vList2"/>
    <dgm:cxn modelId="{C3C31877-7FBC-4681-97B9-C9E05CE1FCAD}" type="presParOf" srcId="{42F4F5C6-DCEC-4DF3-8D25-5B9421FBF805}" destId="{1B95BAB2-0E7B-4BB0-BBF8-1C44BDE92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954C0-AFD9-4D61-A3C7-2885DA11355E}">
      <dgm:prSet/>
      <dgm:spPr/>
      <dgm:t>
        <a:bodyPr/>
        <a:lstStyle/>
        <a:p>
          <a:pPr rtl="0"/>
          <a:r>
            <a:rPr lang="zh-CN" dirty="0" smtClean="0"/>
            <a:t>以用户透明的信息</a:t>
          </a:r>
          <a:r>
            <a:rPr lang="zh-CN" altLang="zh-CN" dirty="0" smtClean="0"/>
            <a:t>表征</a:t>
          </a:r>
          <a:r>
            <a:rPr lang="zh-CN" dirty="0" smtClean="0"/>
            <a:t>，</a:t>
          </a:r>
          <a:endParaRPr lang="en-US" dirty="0"/>
        </a:p>
      </dgm:t>
    </dgm:pt>
    <dgm:pt modelId="{323CF74D-C3E8-44EB-9212-C6DC4C10F49E}" type="par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3C7F7D30-8742-456E-8AB2-335E685BF73A}" type="sib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50FBAF70-03EF-406E-BC24-717FF644049C}">
      <dgm:prSet/>
      <dgm:spPr/>
      <dgm:t>
        <a:bodyPr/>
        <a:lstStyle/>
        <a:p>
          <a:pPr rtl="0"/>
          <a:r>
            <a:rPr lang="zh-CN" dirty="0" smtClean="0"/>
            <a:t>以成本约束的组织体制，</a:t>
          </a:r>
          <a:endParaRPr lang="en-US" dirty="0"/>
        </a:p>
      </dgm:t>
    </dgm:pt>
    <dgm:pt modelId="{1FB48972-4172-4600-B608-F49595AAF2D4}" type="par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7A5440EA-FE14-4FC2-BEDF-365E7C051C2C}" type="sib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4CDACE93-6FB9-4FE2-9643-94E53BFEEDE7}">
      <dgm:prSet/>
      <dgm:spPr/>
      <dgm:t>
        <a:bodyPr/>
        <a:lstStyle/>
        <a:p>
          <a:pPr rtl="0"/>
          <a:r>
            <a:rPr lang="zh-CN" dirty="0" smtClean="0"/>
            <a:t>以形式化的封装</a:t>
          </a:r>
          <a:r>
            <a:rPr lang="zh-CN" altLang="en-US" dirty="0" smtClean="0"/>
            <a:t>接口</a:t>
          </a:r>
          <a:r>
            <a:rPr lang="zh-CN" dirty="0" smtClean="0"/>
            <a:t>，</a:t>
          </a:r>
          <a:endParaRPr lang="zh-CN" dirty="0"/>
        </a:p>
      </dgm:t>
    </dgm:pt>
    <dgm:pt modelId="{D2228E02-92DB-46B0-BEF6-39D5F2A701FF}" type="par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9CBA7BF5-9C6E-4001-BF57-7AC00C6D4DB5}" type="sib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zh-CN" dirty="0" smtClean="0"/>
            <a:t>通信系统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EC22947-D51C-4A67-BAF5-C2B5C5DC6D17}">
      <dgm:prSet/>
      <dgm:spPr/>
      <dgm:t>
        <a:bodyPr/>
        <a:lstStyle/>
        <a:p>
          <a:pPr rtl="0"/>
          <a:r>
            <a:rPr lang="zh-CN" dirty="0" smtClean="0"/>
            <a:t>运营</a:t>
          </a:r>
          <a:r>
            <a:rPr lang="zh-CN" altLang="en-US" dirty="0" smtClean="0"/>
            <a:t>系统</a:t>
          </a:r>
          <a:endParaRPr lang="en-US" dirty="0"/>
        </a:p>
      </dgm:t>
    </dgm:pt>
    <dgm:pt modelId="{F996E165-7831-4F37-AA51-BFFFBF347D40}" type="par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6CF7C61B-1F46-4391-B8FF-FD8CE0E722F3}" type="sib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A2020182-3724-4B95-ACF1-C1C252BE55EC}">
      <dgm:prSet/>
      <dgm:spPr/>
      <dgm:t>
        <a:bodyPr/>
        <a:lstStyle/>
        <a:p>
          <a:pPr rtl="0"/>
          <a:r>
            <a:rPr lang="zh-CN" altLang="en-US" dirty="0" smtClean="0"/>
            <a:t>纵横</a:t>
          </a:r>
          <a:r>
            <a:rPr lang="zh-CN" dirty="0" smtClean="0"/>
            <a:t>互联</a:t>
          </a:r>
          <a:endParaRPr lang="en-US" dirty="0"/>
        </a:p>
      </dgm:t>
    </dgm:pt>
    <dgm:pt modelId="{B6889BBA-3E7C-43B3-AA9E-175A912BF760}" type="par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90DB7AFC-A308-4357-8D23-08ED560D7C57}" type="sib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369925CF-CE03-4714-AB52-987218419A06}">
      <dgm:prSet/>
      <dgm:spPr/>
      <dgm:t>
        <a:bodyPr/>
        <a:lstStyle/>
        <a:p>
          <a:pPr rtl="0"/>
          <a:r>
            <a:rPr lang="zh-CN" dirty="0" smtClean="0"/>
            <a:t>承载并传送通信业务</a:t>
          </a:r>
          <a:r>
            <a:rPr lang="en-US" altLang="zh-CN" dirty="0" smtClean="0"/>
            <a:t>;</a:t>
          </a:r>
          <a:endParaRPr lang="en-US" dirty="0"/>
        </a:p>
      </dgm:t>
    </dgm:pt>
    <dgm:pt modelId="{C7859654-59CD-4342-97FD-4BF7EFFB0068}" type="par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DF17F2F9-9030-45FE-B00C-114E2A5C03CE}" type="sib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C304DC71-2CC8-483C-BF88-9D586175ACF8}">
      <dgm:prSet/>
      <dgm:spPr/>
      <dgm:t>
        <a:bodyPr/>
        <a:lstStyle/>
        <a:p>
          <a:pPr rtl="0"/>
          <a:r>
            <a:rPr lang="zh-CN" dirty="0" smtClean="0"/>
            <a:t>规划和调度网络资源；</a:t>
          </a:r>
          <a:endParaRPr lang="en-US" dirty="0"/>
        </a:p>
      </dgm:t>
    </dgm:pt>
    <dgm:pt modelId="{8D2CCEE1-1367-4147-9C41-C17CDE31971E}" type="par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616524C5-C4A6-47EB-A2B7-E7EC5BEEE572}" type="sib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9D1A36CB-B603-487D-BB3B-B283F777ACA6}">
      <dgm:prSet/>
      <dgm:spPr/>
      <dgm:t>
        <a:bodyPr/>
        <a:lstStyle/>
        <a:p>
          <a:pPr rtl="0"/>
          <a:r>
            <a:rPr lang="zh-CN" dirty="0" smtClean="0"/>
            <a:t>部署和开放业务能力。</a:t>
          </a:r>
          <a:endParaRPr lang="zh-CN" dirty="0"/>
        </a:p>
      </dgm:t>
    </dgm:pt>
    <dgm:pt modelId="{74729CB0-804F-401D-9977-AB09D0C1E715}" type="par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8C17C51E-72C8-4FB6-BD3F-0D7DFAAF187C}" type="sib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05CB8124-5EB0-4618-B5BF-C78BE0A8898A}" type="pres">
      <dgm:prSet presAssocID="{1F43D4F1-9B13-42F0-9EF3-10400AB4FB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8B5C-036D-40E4-8D78-4F19CE4C324A}" type="pres">
      <dgm:prSet presAssocID="{01CA1C0B-F665-4818-8E61-ABDBA59E34BD}" presName="composite" presStyleCnt="0"/>
      <dgm:spPr/>
    </dgm:pt>
    <dgm:pt modelId="{97D565BA-52C7-4A6C-971D-81034D091D41}" type="pres">
      <dgm:prSet presAssocID="{01CA1C0B-F665-4818-8E61-ABDBA59E34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9FAC5-BD16-4C56-A7CC-40C491CA267C}" type="pres">
      <dgm:prSet presAssocID="{01CA1C0B-F665-4818-8E61-ABDBA59E34B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562A-2BD7-4D7A-B414-8C0682A4C7A8}" type="pres">
      <dgm:prSet presAssocID="{665D6614-4716-4589-A525-2541120C1B11}" presName="space" presStyleCnt="0"/>
      <dgm:spPr/>
    </dgm:pt>
    <dgm:pt modelId="{D4E75E6D-83DA-49C3-A0B5-275D530CF6B8}" type="pres">
      <dgm:prSet presAssocID="{5EC22947-D51C-4A67-BAF5-C2B5C5DC6D17}" presName="composite" presStyleCnt="0"/>
      <dgm:spPr/>
    </dgm:pt>
    <dgm:pt modelId="{4B32B383-9048-4B84-899E-12D7EC0EE130}" type="pres">
      <dgm:prSet presAssocID="{5EC22947-D51C-4A67-BAF5-C2B5C5DC6D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5F434-BAD0-4118-A092-881A24BDD1BC}" type="pres">
      <dgm:prSet presAssocID="{5EC22947-D51C-4A67-BAF5-C2B5C5DC6D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A0B49-C1D5-4448-9349-24CD638FF95D}" type="pres">
      <dgm:prSet presAssocID="{6CF7C61B-1F46-4391-B8FF-FD8CE0E722F3}" presName="space" presStyleCnt="0"/>
      <dgm:spPr/>
    </dgm:pt>
    <dgm:pt modelId="{4852522F-F121-46EA-A46D-E806E43B8250}" type="pres">
      <dgm:prSet presAssocID="{A2020182-3724-4B95-ACF1-C1C252BE55EC}" presName="composite" presStyleCnt="0"/>
      <dgm:spPr/>
    </dgm:pt>
    <dgm:pt modelId="{4C90A876-1938-40D6-99D0-CF25BD5D8E6B}" type="pres">
      <dgm:prSet presAssocID="{A2020182-3724-4B95-ACF1-C1C252BE55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33F6-FB4B-4A6F-81C3-2F328A14AAC4}" type="pres">
      <dgm:prSet presAssocID="{A2020182-3724-4B95-ACF1-C1C252BE55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24AD3A-E6C5-4582-BA15-4CDC5C583AF5}" srcId="{A2020182-3724-4B95-ACF1-C1C252BE55EC}" destId="{4CDACE93-6FB9-4FE2-9643-94E53BFEEDE7}" srcOrd="0" destOrd="0" parTransId="{D2228E02-92DB-46B0-BEF6-39D5F2A701FF}" sibTransId="{9CBA7BF5-9C6E-4001-BF57-7AC00C6D4DB5}"/>
    <dgm:cxn modelId="{9DADDE45-A019-4B8A-B017-7AF25A34BC55}" type="presOf" srcId="{01CA1C0B-F665-4818-8E61-ABDBA59E34BD}" destId="{97D565BA-52C7-4A6C-971D-81034D091D41}" srcOrd="0" destOrd="0" presId="urn:microsoft.com/office/officeart/2005/8/layout/hList1"/>
    <dgm:cxn modelId="{CDBF91E4-6968-41CD-885D-685D414BA7FF}" type="presOf" srcId="{50FBAF70-03EF-406E-BC24-717FF644049C}" destId="{ABB5F434-BAD0-4118-A092-881A24BDD1BC}" srcOrd="0" destOrd="0" presId="urn:microsoft.com/office/officeart/2005/8/layout/hList1"/>
    <dgm:cxn modelId="{DE099A52-CFF0-4900-813C-64104D92BC73}" type="presOf" srcId="{5EC22947-D51C-4A67-BAF5-C2B5C5DC6D17}" destId="{4B32B383-9048-4B84-899E-12D7EC0EE130}" srcOrd="0" destOrd="0" presId="urn:microsoft.com/office/officeart/2005/8/layout/hList1"/>
    <dgm:cxn modelId="{9E938992-F767-4FDD-8424-15326ADF47C1}" type="presOf" srcId="{DFC954C0-AFD9-4D61-A3C7-2885DA11355E}" destId="{9759FAC5-BD16-4C56-A7CC-40C491CA267C}" srcOrd="0" destOrd="0" presId="urn:microsoft.com/office/officeart/2005/8/layout/hList1"/>
    <dgm:cxn modelId="{F75D584E-1C7A-4A1F-9031-794978B4A276}" type="presOf" srcId="{A2020182-3724-4B95-ACF1-C1C252BE55EC}" destId="{4C90A876-1938-40D6-99D0-CF25BD5D8E6B}" srcOrd="0" destOrd="0" presId="urn:microsoft.com/office/officeart/2005/8/layout/hList1"/>
    <dgm:cxn modelId="{868C8415-65D8-44BD-9037-EEB75A423BCD}" srcId="{5EC22947-D51C-4A67-BAF5-C2B5C5DC6D17}" destId="{C304DC71-2CC8-483C-BF88-9D586175ACF8}" srcOrd="1" destOrd="0" parTransId="{8D2CCEE1-1367-4147-9C41-C17CDE31971E}" sibTransId="{616524C5-C4A6-47EB-A2B7-E7EC5BEEE572}"/>
    <dgm:cxn modelId="{44587D75-7049-4123-B0E2-68CE0554E875}" srcId="{01CA1C0B-F665-4818-8E61-ABDBA59E34BD}" destId="{369925CF-CE03-4714-AB52-987218419A06}" srcOrd="1" destOrd="0" parTransId="{C7859654-59CD-4342-97FD-4BF7EFFB0068}" sibTransId="{DF17F2F9-9030-45FE-B00C-114E2A5C03CE}"/>
    <dgm:cxn modelId="{7F8A9FF4-9DD5-4152-A2A9-076B48AA3250}" type="presOf" srcId="{4CDACE93-6FB9-4FE2-9643-94E53BFEEDE7}" destId="{9B8233F6-FB4B-4A6F-81C3-2F328A14AAC4}" srcOrd="0" destOrd="0" presId="urn:microsoft.com/office/officeart/2005/8/layout/hList1"/>
    <dgm:cxn modelId="{98E632F5-E1A6-4DCB-955F-033548BB9CC5}" srcId="{5EC22947-D51C-4A67-BAF5-C2B5C5DC6D17}" destId="{50FBAF70-03EF-406E-BC24-717FF644049C}" srcOrd="0" destOrd="0" parTransId="{1FB48972-4172-4600-B608-F49595AAF2D4}" sibTransId="{7A5440EA-FE14-4FC2-BEDF-365E7C051C2C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21D6DDB0-EF89-43FF-9A63-AE766B6BA35C}" type="presOf" srcId="{369925CF-CE03-4714-AB52-987218419A06}" destId="{9759FAC5-BD16-4C56-A7CC-40C491CA267C}" srcOrd="0" destOrd="1" presId="urn:microsoft.com/office/officeart/2005/8/layout/hList1"/>
    <dgm:cxn modelId="{655C68CD-9099-49AC-8FB9-79F7EEDE45CF}" type="presOf" srcId="{1F43D4F1-9B13-42F0-9EF3-10400AB4FBE3}" destId="{05CB8124-5EB0-4618-B5BF-C78BE0A8898A}" srcOrd="0" destOrd="0" presId="urn:microsoft.com/office/officeart/2005/8/layout/hList1"/>
    <dgm:cxn modelId="{4C80264B-C334-4E53-9F8A-FA6DB1F43B24}" type="presOf" srcId="{C304DC71-2CC8-483C-BF88-9D586175ACF8}" destId="{ABB5F434-BAD0-4118-A092-881A24BDD1BC}" srcOrd="0" destOrd="1" presId="urn:microsoft.com/office/officeart/2005/8/layout/hList1"/>
    <dgm:cxn modelId="{96FFDE36-7C37-4DC6-92D5-224975269949}" srcId="{01CA1C0B-F665-4818-8E61-ABDBA59E34BD}" destId="{DFC954C0-AFD9-4D61-A3C7-2885DA11355E}" srcOrd="0" destOrd="0" parTransId="{323CF74D-C3E8-44EB-9212-C6DC4C10F49E}" sibTransId="{3C7F7D30-8742-456E-8AB2-335E685BF73A}"/>
    <dgm:cxn modelId="{D7F9D291-482A-4ABE-B5CE-A6CB07CCB4AD}" srcId="{A2020182-3724-4B95-ACF1-C1C252BE55EC}" destId="{9D1A36CB-B603-487D-BB3B-B283F777ACA6}" srcOrd="1" destOrd="0" parTransId="{74729CB0-804F-401D-9977-AB09D0C1E715}" sibTransId="{8C17C51E-72C8-4FB6-BD3F-0D7DFAAF187C}"/>
    <dgm:cxn modelId="{C692988A-9D09-4A33-9749-0AD4C02C1ECB}" srcId="{1F43D4F1-9B13-42F0-9EF3-10400AB4FBE3}" destId="{5EC22947-D51C-4A67-BAF5-C2B5C5DC6D17}" srcOrd="1" destOrd="0" parTransId="{F996E165-7831-4F37-AA51-BFFFBF347D40}" sibTransId="{6CF7C61B-1F46-4391-B8FF-FD8CE0E722F3}"/>
    <dgm:cxn modelId="{2CAE36EC-8816-4726-8CBE-18CB6E4D1716}" srcId="{1F43D4F1-9B13-42F0-9EF3-10400AB4FBE3}" destId="{A2020182-3724-4B95-ACF1-C1C252BE55EC}" srcOrd="2" destOrd="0" parTransId="{B6889BBA-3E7C-43B3-AA9E-175A912BF760}" sibTransId="{90DB7AFC-A308-4357-8D23-08ED560D7C57}"/>
    <dgm:cxn modelId="{ED16BF7D-8608-490A-A1AC-D12796D2B053}" type="presOf" srcId="{9D1A36CB-B603-487D-BB3B-B283F777ACA6}" destId="{9B8233F6-FB4B-4A6F-81C3-2F328A14AAC4}" srcOrd="0" destOrd="1" presId="urn:microsoft.com/office/officeart/2005/8/layout/hList1"/>
    <dgm:cxn modelId="{F7F7FCCD-8428-4A56-AED2-F581AABED950}" type="presParOf" srcId="{05CB8124-5EB0-4618-B5BF-C78BE0A8898A}" destId="{15F88B5C-036D-40E4-8D78-4F19CE4C324A}" srcOrd="0" destOrd="0" presId="urn:microsoft.com/office/officeart/2005/8/layout/hList1"/>
    <dgm:cxn modelId="{084D6A4A-9D83-4943-B4E8-4C5876BAF131}" type="presParOf" srcId="{15F88B5C-036D-40E4-8D78-4F19CE4C324A}" destId="{97D565BA-52C7-4A6C-971D-81034D091D41}" srcOrd="0" destOrd="0" presId="urn:microsoft.com/office/officeart/2005/8/layout/hList1"/>
    <dgm:cxn modelId="{9DC82968-AB27-4CDD-9912-D368DED76851}" type="presParOf" srcId="{15F88B5C-036D-40E4-8D78-4F19CE4C324A}" destId="{9759FAC5-BD16-4C56-A7CC-40C491CA267C}" srcOrd="1" destOrd="0" presId="urn:microsoft.com/office/officeart/2005/8/layout/hList1"/>
    <dgm:cxn modelId="{AA9EA062-79E3-44B1-AC5D-E830EA999883}" type="presParOf" srcId="{05CB8124-5EB0-4618-B5BF-C78BE0A8898A}" destId="{41E5562A-2BD7-4D7A-B414-8C0682A4C7A8}" srcOrd="1" destOrd="0" presId="urn:microsoft.com/office/officeart/2005/8/layout/hList1"/>
    <dgm:cxn modelId="{58583F11-40F0-4574-BEAF-572C4B71E0B3}" type="presParOf" srcId="{05CB8124-5EB0-4618-B5BF-C78BE0A8898A}" destId="{D4E75E6D-83DA-49C3-A0B5-275D530CF6B8}" srcOrd="2" destOrd="0" presId="urn:microsoft.com/office/officeart/2005/8/layout/hList1"/>
    <dgm:cxn modelId="{3504A587-DD20-4B37-AA5D-BE18FBAEAA41}" type="presParOf" srcId="{D4E75E6D-83DA-49C3-A0B5-275D530CF6B8}" destId="{4B32B383-9048-4B84-899E-12D7EC0EE130}" srcOrd="0" destOrd="0" presId="urn:microsoft.com/office/officeart/2005/8/layout/hList1"/>
    <dgm:cxn modelId="{0C40FC72-247C-47A6-A05D-A1B7BEEB0D17}" type="presParOf" srcId="{D4E75E6D-83DA-49C3-A0B5-275D530CF6B8}" destId="{ABB5F434-BAD0-4118-A092-881A24BDD1BC}" srcOrd="1" destOrd="0" presId="urn:microsoft.com/office/officeart/2005/8/layout/hList1"/>
    <dgm:cxn modelId="{58E0BC8B-22AF-4130-A095-ECB5A67AF4AD}" type="presParOf" srcId="{05CB8124-5EB0-4618-B5BF-C78BE0A8898A}" destId="{FCEA0B49-C1D5-4448-9349-24CD638FF95D}" srcOrd="3" destOrd="0" presId="urn:microsoft.com/office/officeart/2005/8/layout/hList1"/>
    <dgm:cxn modelId="{149976B4-BD55-45BB-B0F8-EAFD585EC674}" type="presParOf" srcId="{05CB8124-5EB0-4618-B5BF-C78BE0A8898A}" destId="{4852522F-F121-46EA-A46D-E806E43B8250}" srcOrd="4" destOrd="0" presId="urn:microsoft.com/office/officeart/2005/8/layout/hList1"/>
    <dgm:cxn modelId="{370BA9BE-099F-46B3-973E-90FCA23DA418}" type="presParOf" srcId="{4852522F-F121-46EA-A46D-E806E43B8250}" destId="{4C90A876-1938-40D6-99D0-CF25BD5D8E6B}" srcOrd="0" destOrd="0" presId="urn:microsoft.com/office/officeart/2005/8/layout/hList1"/>
    <dgm:cxn modelId="{EE7FBD9F-6F0A-400C-837E-7C44F725B250}" type="presParOf" srcId="{4852522F-F121-46EA-A46D-E806E43B8250}" destId="{9B8233F6-FB4B-4A6F-81C3-2F328A14AA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954C0-AFD9-4D61-A3C7-2885DA11355E}">
      <dgm:prSet/>
      <dgm:spPr/>
      <dgm:t>
        <a:bodyPr/>
        <a:lstStyle/>
        <a:p>
          <a:pPr rtl="0"/>
          <a:r>
            <a:rPr lang="zh-CN" dirty="0" smtClean="0"/>
            <a:t>用户透明</a:t>
          </a:r>
          <a:endParaRPr lang="en-US" dirty="0"/>
        </a:p>
      </dgm:t>
    </dgm:pt>
    <dgm:pt modelId="{323CF74D-C3E8-44EB-9212-C6DC4C10F49E}" type="par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3C7F7D30-8742-456E-8AB2-335E685BF73A}" type="sib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50FBAF70-03EF-406E-BC24-717FF644049C}">
      <dgm:prSet/>
      <dgm:spPr/>
      <dgm:t>
        <a:bodyPr/>
        <a:lstStyle/>
        <a:p>
          <a:pPr rtl="0"/>
          <a:r>
            <a:rPr lang="zh-CN" dirty="0" smtClean="0"/>
            <a:t>成本</a:t>
          </a:r>
          <a:r>
            <a:rPr lang="zh-CN" altLang="en-US" dirty="0" smtClean="0"/>
            <a:t>收益</a:t>
          </a:r>
          <a:endParaRPr lang="en-US" dirty="0"/>
        </a:p>
      </dgm:t>
    </dgm:pt>
    <dgm:pt modelId="{1FB48972-4172-4600-B608-F49595AAF2D4}" type="par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7A5440EA-FE14-4FC2-BEDF-365E7C051C2C}" type="sib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4CDACE93-6FB9-4FE2-9643-94E53BFEEDE7}">
      <dgm:prSet/>
      <dgm:spPr/>
      <dgm:t>
        <a:bodyPr/>
        <a:lstStyle/>
        <a:p>
          <a:pPr marL="285750" indent="0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协议规范</a:t>
          </a:r>
          <a:endParaRPr lang="zh-CN" dirty="0"/>
        </a:p>
      </dgm:t>
    </dgm:pt>
    <dgm:pt modelId="{D2228E02-92DB-46B0-BEF6-39D5F2A701FF}" type="par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9CBA7BF5-9C6E-4001-BF57-7AC00C6D4DB5}" type="sib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zh-CN" sz="2900" dirty="0" smtClean="0"/>
            <a:t>通信</a:t>
          </a:r>
          <a:r>
            <a:rPr lang="zh-CN" altLang="en-US" sz="2900" dirty="0" smtClean="0"/>
            <a:t>传输</a:t>
          </a:r>
          <a:endParaRPr lang="en-US" sz="29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EC22947-D51C-4A67-BAF5-C2B5C5DC6D17}">
      <dgm:prSet custT="1"/>
      <dgm:spPr/>
      <dgm:t>
        <a:bodyPr/>
        <a:lstStyle/>
        <a:p>
          <a:pPr rtl="0"/>
          <a:r>
            <a:rPr lang="zh-CN" altLang="en-US" sz="2900" dirty="0" smtClean="0"/>
            <a:t>运营管理</a:t>
          </a:r>
          <a:endParaRPr lang="en-US" sz="2900" dirty="0"/>
        </a:p>
      </dgm:t>
    </dgm:pt>
    <dgm:pt modelId="{F996E165-7831-4F37-AA51-BFFFBF347D40}" type="par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6CF7C61B-1F46-4391-B8FF-FD8CE0E722F3}" type="sib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A2020182-3724-4B95-ACF1-C1C252BE55EC}">
      <dgm:prSet custT="1"/>
      <dgm:spPr/>
      <dgm:t>
        <a:bodyPr/>
        <a:lstStyle/>
        <a:p>
          <a:pPr rtl="0"/>
          <a:r>
            <a:rPr lang="zh-CN" altLang="en-US" sz="2900" dirty="0" smtClean="0"/>
            <a:t>系统间</a:t>
          </a:r>
          <a:r>
            <a:rPr lang="zh-CN" sz="2900" dirty="0" smtClean="0"/>
            <a:t>互联</a:t>
          </a:r>
          <a:endParaRPr lang="en-US" sz="2900" dirty="0"/>
        </a:p>
      </dgm:t>
    </dgm:pt>
    <dgm:pt modelId="{B6889BBA-3E7C-43B3-AA9E-175A912BF760}" type="par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90DB7AFC-A308-4357-8D23-08ED560D7C57}" type="sib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369925CF-CE03-4714-AB52-987218419A06}">
      <dgm:prSet/>
      <dgm:spPr/>
      <dgm:t>
        <a:bodyPr/>
        <a:lstStyle/>
        <a:p>
          <a:pPr rtl="0"/>
          <a:r>
            <a:rPr lang="zh-CN" altLang="en-US" dirty="0" smtClean="0"/>
            <a:t>消息</a:t>
          </a:r>
          <a:r>
            <a:rPr lang="zh-CN" altLang="zh-CN" dirty="0" smtClean="0"/>
            <a:t>传送</a:t>
          </a:r>
          <a:endParaRPr lang="en-US" dirty="0"/>
        </a:p>
      </dgm:t>
    </dgm:pt>
    <dgm:pt modelId="{C7859654-59CD-4342-97FD-4BF7EFFB0068}" type="par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DF17F2F9-9030-45FE-B00C-114E2A5C03CE}" type="sib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C304DC71-2CC8-483C-BF88-9D586175ACF8}">
      <dgm:prSet/>
      <dgm:spPr/>
      <dgm:t>
        <a:bodyPr/>
        <a:lstStyle/>
        <a:p>
          <a:pPr rtl="0"/>
          <a:r>
            <a:rPr lang="zh-CN" altLang="en-US" dirty="0" smtClean="0"/>
            <a:t>网络</a:t>
          </a:r>
          <a:r>
            <a:rPr lang="zh-CN" dirty="0" smtClean="0"/>
            <a:t>规划</a:t>
          </a:r>
          <a:endParaRPr lang="en-US" dirty="0"/>
        </a:p>
      </dgm:t>
    </dgm:pt>
    <dgm:pt modelId="{8D2CCEE1-1367-4147-9C41-C17CDE31971E}" type="par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616524C5-C4A6-47EB-A2B7-E7EC5BEEE572}" type="sib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67BA0314-EE22-429F-AE8A-FAE2B4268B41}">
      <dgm:prSet/>
      <dgm:spPr/>
      <dgm:t>
        <a:bodyPr/>
        <a:lstStyle/>
        <a:p>
          <a:pPr rtl="0"/>
          <a:r>
            <a:rPr lang="zh-CN" dirty="0" smtClean="0"/>
            <a:t>信息</a:t>
          </a:r>
          <a:r>
            <a:rPr lang="zh-CN" altLang="zh-CN" dirty="0" smtClean="0"/>
            <a:t>表征</a:t>
          </a:r>
          <a:endParaRPr lang="en-US" dirty="0"/>
        </a:p>
      </dgm:t>
    </dgm:pt>
    <dgm:pt modelId="{E90CE93D-6070-46E3-AAB4-78C866E880F3}" type="par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3E650A23-0D72-4D60-96C5-AA3209D34FBC}" type="sib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B3536CD4-8C9B-45EB-9D0C-72852E583DE6}">
      <dgm:prSet/>
      <dgm:spPr/>
      <dgm:t>
        <a:bodyPr/>
        <a:lstStyle/>
        <a:p>
          <a:pPr rtl="0"/>
          <a:r>
            <a:rPr lang="zh-CN" altLang="en-US" dirty="0" smtClean="0"/>
            <a:t>业务</a:t>
          </a:r>
          <a:r>
            <a:rPr lang="zh-CN" altLang="zh-CN" dirty="0" smtClean="0"/>
            <a:t>承载</a:t>
          </a:r>
          <a:endParaRPr lang="en-US" dirty="0"/>
        </a:p>
      </dgm:t>
    </dgm:pt>
    <dgm:pt modelId="{314F8562-2AD7-4CA1-90D9-DC29288EACA2}" type="par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DB589388-88AE-4FE5-89A3-46DFFA0D9467}" type="sib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2EE0A2AA-0A9A-40C4-B711-7C84DF08938A}">
      <dgm:prSet/>
      <dgm:spPr/>
      <dgm:t>
        <a:bodyPr/>
        <a:lstStyle/>
        <a:p>
          <a:pPr rtl="0"/>
          <a:r>
            <a:rPr lang="zh-CN" dirty="0" smtClean="0"/>
            <a:t>组织体制</a:t>
          </a:r>
          <a:endParaRPr lang="en-US" dirty="0"/>
        </a:p>
      </dgm:t>
    </dgm:pt>
    <dgm:pt modelId="{C5051BB7-E649-4FF8-A004-3DDF22752967}" type="par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565F5590-9332-40AA-AFE2-3E733A0DFF59}" type="sib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E8C93DE6-9C81-4E16-9520-B6FD157DB162}">
      <dgm:prSet/>
      <dgm:spPr/>
      <dgm:t>
        <a:bodyPr/>
        <a:lstStyle/>
        <a:p>
          <a:pPr rtl="0"/>
          <a:r>
            <a:rPr lang="zh-CN" altLang="en-US" dirty="0" smtClean="0"/>
            <a:t>优化</a:t>
          </a:r>
          <a:r>
            <a:rPr lang="zh-CN" dirty="0" smtClean="0"/>
            <a:t>调度</a:t>
          </a:r>
          <a:endParaRPr lang="en-US" dirty="0"/>
        </a:p>
      </dgm:t>
    </dgm:pt>
    <dgm:pt modelId="{A3D3AB37-AEB1-4ABF-AB04-43A804A5F9B1}" type="par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56C5EF93-11F5-4D86-ACD3-F97CAC3EE68B}" type="sib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9DCED423-C904-4FA1-B761-EE19D30C7700}">
      <dgm:prSet/>
      <dgm:spPr/>
      <dgm:t>
        <a:bodyPr/>
        <a:lstStyle/>
        <a:p>
          <a:pPr marL="285750" indent="0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接口封装</a:t>
          </a:r>
          <a:endParaRPr lang="zh-CN" dirty="0"/>
        </a:p>
      </dgm:t>
    </dgm:pt>
    <dgm:pt modelId="{C8F360A4-B48A-448A-8C5F-E5F64007BA1D}" type="par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237CA3EA-D645-44D8-BD1D-B84678D0B7E1}" type="sib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33F6A561-4987-4004-A96A-4A95C9726E49}">
      <dgm:prSet/>
      <dgm:spPr/>
      <dgm:t>
        <a:bodyPr/>
        <a:lstStyle/>
        <a:p>
          <a:pPr marL="285750" indent="0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能力</a:t>
          </a:r>
          <a:r>
            <a:rPr lang="zh-CN" altLang="zh-CN" dirty="0" smtClean="0"/>
            <a:t>开放</a:t>
          </a:r>
          <a:endParaRPr lang="zh-CN" dirty="0"/>
        </a:p>
      </dgm:t>
    </dgm:pt>
    <dgm:pt modelId="{BE98CB53-F1DF-469B-868B-2E91C9F6D2D5}" type="parTrans" cxnId="{D5ADCE03-B3AC-4E46-BE3E-524E17F7F684}">
      <dgm:prSet/>
      <dgm:spPr/>
      <dgm:t>
        <a:bodyPr/>
        <a:lstStyle/>
        <a:p>
          <a:endParaRPr lang="zh-CN" altLang="en-US"/>
        </a:p>
      </dgm:t>
    </dgm:pt>
    <dgm:pt modelId="{2B7686C8-0CF9-4245-9B2E-B1E07646BD44}" type="sibTrans" cxnId="{D5ADCE03-B3AC-4E46-BE3E-524E17F7F684}">
      <dgm:prSet/>
      <dgm:spPr/>
      <dgm:t>
        <a:bodyPr/>
        <a:lstStyle/>
        <a:p>
          <a:endParaRPr lang="zh-CN" altLang="en-US"/>
        </a:p>
      </dgm:t>
    </dgm:pt>
    <dgm:pt modelId="{FA537BE4-6E42-4BAE-8045-9AFE6DE74C77}">
      <dgm:prSet/>
      <dgm:spPr/>
      <dgm:t>
        <a:bodyPr/>
        <a:lstStyle/>
        <a:p>
          <a:pPr marL="285750" indent="0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业务编排</a:t>
          </a:r>
          <a:endParaRPr lang="zh-CN" dirty="0"/>
        </a:p>
      </dgm:t>
    </dgm:pt>
    <dgm:pt modelId="{4E97BEBD-D220-48FF-9C6E-8110B04602F7}" type="parTrans" cxnId="{FC7C7F9C-1668-498E-A52C-890A7F7B8E4A}">
      <dgm:prSet/>
      <dgm:spPr/>
      <dgm:t>
        <a:bodyPr/>
        <a:lstStyle/>
        <a:p>
          <a:endParaRPr lang="zh-CN" altLang="en-US"/>
        </a:p>
      </dgm:t>
    </dgm:pt>
    <dgm:pt modelId="{8385C725-CB4A-4ACF-9CB6-12A5F825F8D4}" type="sibTrans" cxnId="{FC7C7F9C-1668-498E-A52C-890A7F7B8E4A}">
      <dgm:prSet/>
      <dgm:spPr/>
      <dgm:t>
        <a:bodyPr/>
        <a:lstStyle/>
        <a:p>
          <a:endParaRPr lang="zh-CN" altLang="en-US"/>
        </a:p>
      </dgm:t>
    </dgm:pt>
    <dgm:pt modelId="{05CB8124-5EB0-4618-B5BF-C78BE0A8898A}" type="pres">
      <dgm:prSet presAssocID="{1F43D4F1-9B13-42F0-9EF3-10400AB4FB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8B5C-036D-40E4-8D78-4F19CE4C324A}" type="pres">
      <dgm:prSet presAssocID="{01CA1C0B-F665-4818-8E61-ABDBA59E34BD}" presName="composite" presStyleCnt="0"/>
      <dgm:spPr/>
    </dgm:pt>
    <dgm:pt modelId="{97D565BA-52C7-4A6C-971D-81034D091D41}" type="pres">
      <dgm:prSet presAssocID="{01CA1C0B-F665-4818-8E61-ABDBA59E34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9FAC5-BD16-4C56-A7CC-40C491CA267C}" type="pres">
      <dgm:prSet presAssocID="{01CA1C0B-F665-4818-8E61-ABDBA59E34B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562A-2BD7-4D7A-B414-8C0682A4C7A8}" type="pres">
      <dgm:prSet presAssocID="{665D6614-4716-4589-A525-2541120C1B11}" presName="space" presStyleCnt="0"/>
      <dgm:spPr/>
    </dgm:pt>
    <dgm:pt modelId="{D4E75E6D-83DA-49C3-A0B5-275D530CF6B8}" type="pres">
      <dgm:prSet presAssocID="{5EC22947-D51C-4A67-BAF5-C2B5C5DC6D17}" presName="composite" presStyleCnt="0"/>
      <dgm:spPr/>
    </dgm:pt>
    <dgm:pt modelId="{4B32B383-9048-4B84-899E-12D7EC0EE130}" type="pres">
      <dgm:prSet presAssocID="{5EC22947-D51C-4A67-BAF5-C2B5C5DC6D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5F434-BAD0-4118-A092-881A24BDD1BC}" type="pres">
      <dgm:prSet presAssocID="{5EC22947-D51C-4A67-BAF5-C2B5C5DC6D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A0B49-C1D5-4448-9349-24CD638FF95D}" type="pres">
      <dgm:prSet presAssocID="{6CF7C61B-1F46-4391-B8FF-FD8CE0E722F3}" presName="space" presStyleCnt="0"/>
      <dgm:spPr/>
    </dgm:pt>
    <dgm:pt modelId="{4852522F-F121-46EA-A46D-E806E43B8250}" type="pres">
      <dgm:prSet presAssocID="{A2020182-3724-4B95-ACF1-C1C252BE55EC}" presName="composite" presStyleCnt="0"/>
      <dgm:spPr/>
    </dgm:pt>
    <dgm:pt modelId="{4C90A876-1938-40D6-99D0-CF25BD5D8E6B}" type="pres">
      <dgm:prSet presAssocID="{A2020182-3724-4B95-ACF1-C1C252BE55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33F6-FB4B-4A6F-81C3-2F328A14AAC4}" type="pres">
      <dgm:prSet presAssocID="{A2020182-3724-4B95-ACF1-C1C252BE55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AD3E4-97EB-4C23-BEBD-76A009F889A3}" type="presOf" srcId="{B3536CD4-8C9B-45EB-9D0C-72852E583DE6}" destId="{9759FAC5-BD16-4C56-A7CC-40C491CA267C}" srcOrd="0" destOrd="3" presId="urn:microsoft.com/office/officeart/2005/8/layout/hList1"/>
    <dgm:cxn modelId="{2E24AD3A-E6C5-4582-BA15-4CDC5C583AF5}" srcId="{A2020182-3724-4B95-ACF1-C1C252BE55EC}" destId="{4CDACE93-6FB9-4FE2-9643-94E53BFEEDE7}" srcOrd="0" destOrd="0" parTransId="{D2228E02-92DB-46B0-BEF6-39D5F2A701FF}" sibTransId="{9CBA7BF5-9C6E-4001-BF57-7AC00C6D4DB5}"/>
    <dgm:cxn modelId="{2776FA58-A537-41F1-B3DE-74386F7024EB}" type="presOf" srcId="{4CDACE93-6FB9-4FE2-9643-94E53BFEEDE7}" destId="{9B8233F6-FB4B-4A6F-81C3-2F328A14AAC4}" srcOrd="0" destOrd="0" presId="urn:microsoft.com/office/officeart/2005/8/layout/hList1"/>
    <dgm:cxn modelId="{606B562E-736D-4D00-A3F8-26CC02528C62}" type="presOf" srcId="{C304DC71-2CC8-483C-BF88-9D586175ACF8}" destId="{ABB5F434-BAD0-4118-A092-881A24BDD1BC}" srcOrd="0" destOrd="2" presId="urn:microsoft.com/office/officeart/2005/8/layout/hList1"/>
    <dgm:cxn modelId="{5129CC53-BFD9-4129-86E8-1926C75B946F}" srcId="{01CA1C0B-F665-4818-8E61-ABDBA59E34BD}" destId="{B3536CD4-8C9B-45EB-9D0C-72852E583DE6}" srcOrd="3" destOrd="0" parTransId="{314F8562-2AD7-4CA1-90D9-DC29288EACA2}" sibTransId="{DB589388-88AE-4FE5-89A3-46DFFA0D9467}"/>
    <dgm:cxn modelId="{C2489D29-10B7-412A-B1B4-EF259620CEA7}" type="presOf" srcId="{33F6A561-4987-4004-A96A-4A95C9726E49}" destId="{9B8233F6-FB4B-4A6F-81C3-2F328A14AAC4}" srcOrd="0" destOrd="2" presId="urn:microsoft.com/office/officeart/2005/8/layout/hList1"/>
    <dgm:cxn modelId="{E4BF6C00-BFA0-43F0-8777-0ED07EE7E227}" type="presOf" srcId="{2EE0A2AA-0A9A-40C4-B711-7C84DF08938A}" destId="{ABB5F434-BAD0-4118-A092-881A24BDD1BC}" srcOrd="0" destOrd="1" presId="urn:microsoft.com/office/officeart/2005/8/layout/hList1"/>
    <dgm:cxn modelId="{4211BFAA-CAA3-4A37-B9DE-34F2EA2409F5}" srcId="{5EC22947-D51C-4A67-BAF5-C2B5C5DC6D17}" destId="{E8C93DE6-9C81-4E16-9520-B6FD157DB162}" srcOrd="3" destOrd="0" parTransId="{A3D3AB37-AEB1-4ABF-AB04-43A804A5F9B1}" sibTransId="{56C5EF93-11F5-4D86-ACD3-F97CAC3EE68B}"/>
    <dgm:cxn modelId="{FC7C7F9C-1668-498E-A52C-890A7F7B8E4A}" srcId="{A2020182-3724-4B95-ACF1-C1C252BE55EC}" destId="{FA537BE4-6E42-4BAE-8045-9AFE6DE74C77}" srcOrd="3" destOrd="0" parTransId="{4E97BEBD-D220-48FF-9C6E-8110B04602F7}" sibTransId="{8385C725-CB4A-4ACF-9CB6-12A5F825F8D4}"/>
    <dgm:cxn modelId="{36714301-04CF-473B-B612-25FEBD09488C}" srcId="{01CA1C0B-F665-4818-8E61-ABDBA59E34BD}" destId="{67BA0314-EE22-429F-AE8A-FAE2B4268B41}" srcOrd="1" destOrd="0" parTransId="{E90CE93D-6070-46E3-AAB4-78C866E880F3}" sibTransId="{3E650A23-0D72-4D60-96C5-AA3209D34FBC}"/>
    <dgm:cxn modelId="{8A70296F-5814-40AE-A251-992DD09128B9}" type="presOf" srcId="{67BA0314-EE22-429F-AE8A-FAE2B4268B41}" destId="{9759FAC5-BD16-4C56-A7CC-40C491CA267C}" srcOrd="0" destOrd="1" presId="urn:microsoft.com/office/officeart/2005/8/layout/hList1"/>
    <dgm:cxn modelId="{3FE581D0-F359-4483-9EB7-CA03A24D9BD9}" type="presOf" srcId="{FA537BE4-6E42-4BAE-8045-9AFE6DE74C77}" destId="{9B8233F6-FB4B-4A6F-81C3-2F328A14AAC4}" srcOrd="0" destOrd="3" presId="urn:microsoft.com/office/officeart/2005/8/layout/hList1"/>
    <dgm:cxn modelId="{868C8415-65D8-44BD-9037-EEB75A423BCD}" srcId="{5EC22947-D51C-4A67-BAF5-C2B5C5DC6D17}" destId="{C304DC71-2CC8-483C-BF88-9D586175ACF8}" srcOrd="2" destOrd="0" parTransId="{8D2CCEE1-1367-4147-9C41-C17CDE31971E}" sibTransId="{616524C5-C4A6-47EB-A2B7-E7EC5BEEE572}"/>
    <dgm:cxn modelId="{44587D75-7049-4123-B0E2-68CE0554E875}" srcId="{01CA1C0B-F665-4818-8E61-ABDBA59E34BD}" destId="{369925CF-CE03-4714-AB52-987218419A06}" srcOrd="2" destOrd="0" parTransId="{C7859654-59CD-4342-97FD-4BF7EFFB0068}" sibTransId="{DF17F2F9-9030-45FE-B00C-114E2A5C03CE}"/>
    <dgm:cxn modelId="{98E632F5-E1A6-4DCB-955F-033548BB9CC5}" srcId="{5EC22947-D51C-4A67-BAF5-C2B5C5DC6D17}" destId="{50FBAF70-03EF-406E-BC24-717FF644049C}" srcOrd="0" destOrd="0" parTransId="{1FB48972-4172-4600-B608-F49595AAF2D4}" sibTransId="{7A5440EA-FE14-4FC2-BEDF-365E7C051C2C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3ADE1B2F-26FB-45C8-A931-0191C0ACF872}" type="presOf" srcId="{A2020182-3724-4B95-ACF1-C1C252BE55EC}" destId="{4C90A876-1938-40D6-99D0-CF25BD5D8E6B}" srcOrd="0" destOrd="0" presId="urn:microsoft.com/office/officeart/2005/8/layout/hList1"/>
    <dgm:cxn modelId="{9B0117ED-8783-4BEB-85B3-1E38CE700ABC}" type="presOf" srcId="{50FBAF70-03EF-406E-BC24-717FF644049C}" destId="{ABB5F434-BAD0-4118-A092-881A24BDD1BC}" srcOrd="0" destOrd="0" presId="urn:microsoft.com/office/officeart/2005/8/layout/hList1"/>
    <dgm:cxn modelId="{4555C5A3-F35A-4991-9E3E-E9FEAB3F8976}" srcId="{5EC22947-D51C-4A67-BAF5-C2B5C5DC6D17}" destId="{2EE0A2AA-0A9A-40C4-B711-7C84DF08938A}" srcOrd="1" destOrd="0" parTransId="{C5051BB7-E649-4FF8-A004-3DDF22752967}" sibTransId="{565F5590-9332-40AA-AFE2-3E733A0DFF59}"/>
    <dgm:cxn modelId="{E4BAFA14-7D52-429F-97DB-72D63BC35C55}" srcId="{A2020182-3724-4B95-ACF1-C1C252BE55EC}" destId="{9DCED423-C904-4FA1-B761-EE19D30C7700}" srcOrd="1" destOrd="0" parTransId="{C8F360A4-B48A-448A-8C5F-E5F64007BA1D}" sibTransId="{237CA3EA-D645-44D8-BD1D-B84678D0B7E1}"/>
    <dgm:cxn modelId="{96FFDE36-7C37-4DC6-92D5-224975269949}" srcId="{01CA1C0B-F665-4818-8E61-ABDBA59E34BD}" destId="{DFC954C0-AFD9-4D61-A3C7-2885DA11355E}" srcOrd="0" destOrd="0" parTransId="{323CF74D-C3E8-44EB-9212-C6DC4C10F49E}" sibTransId="{3C7F7D30-8742-456E-8AB2-335E685BF73A}"/>
    <dgm:cxn modelId="{5AF35A04-97B9-47C9-9D5A-ED3085472A91}" type="presOf" srcId="{369925CF-CE03-4714-AB52-987218419A06}" destId="{9759FAC5-BD16-4C56-A7CC-40C491CA267C}" srcOrd="0" destOrd="2" presId="urn:microsoft.com/office/officeart/2005/8/layout/hList1"/>
    <dgm:cxn modelId="{52549F9C-E9C2-493A-AE58-3345AFEC8000}" type="presOf" srcId="{9DCED423-C904-4FA1-B761-EE19D30C7700}" destId="{9B8233F6-FB4B-4A6F-81C3-2F328A14AAC4}" srcOrd="0" destOrd="1" presId="urn:microsoft.com/office/officeart/2005/8/layout/hList1"/>
    <dgm:cxn modelId="{26DCB8AC-C253-481B-9508-42EE68CD11EE}" type="presOf" srcId="{1F43D4F1-9B13-42F0-9EF3-10400AB4FBE3}" destId="{05CB8124-5EB0-4618-B5BF-C78BE0A8898A}" srcOrd="0" destOrd="0" presId="urn:microsoft.com/office/officeart/2005/8/layout/hList1"/>
    <dgm:cxn modelId="{D9A52E2C-05C8-401A-970E-B27495847124}" type="presOf" srcId="{E8C93DE6-9C81-4E16-9520-B6FD157DB162}" destId="{ABB5F434-BAD0-4118-A092-881A24BDD1BC}" srcOrd="0" destOrd="3" presId="urn:microsoft.com/office/officeart/2005/8/layout/hList1"/>
    <dgm:cxn modelId="{C692988A-9D09-4A33-9749-0AD4C02C1ECB}" srcId="{1F43D4F1-9B13-42F0-9EF3-10400AB4FBE3}" destId="{5EC22947-D51C-4A67-BAF5-C2B5C5DC6D17}" srcOrd="1" destOrd="0" parTransId="{F996E165-7831-4F37-AA51-BFFFBF347D40}" sibTransId="{6CF7C61B-1F46-4391-B8FF-FD8CE0E722F3}"/>
    <dgm:cxn modelId="{A592185C-C606-4A72-96C5-9D4D793CE904}" type="presOf" srcId="{DFC954C0-AFD9-4D61-A3C7-2885DA11355E}" destId="{9759FAC5-BD16-4C56-A7CC-40C491CA267C}" srcOrd="0" destOrd="0" presId="urn:microsoft.com/office/officeart/2005/8/layout/hList1"/>
    <dgm:cxn modelId="{629364DD-C7BE-4759-A395-5A3E2D793288}" type="presOf" srcId="{5EC22947-D51C-4A67-BAF5-C2B5C5DC6D17}" destId="{4B32B383-9048-4B84-899E-12D7EC0EE130}" srcOrd="0" destOrd="0" presId="urn:microsoft.com/office/officeart/2005/8/layout/hList1"/>
    <dgm:cxn modelId="{B73D311A-9328-431F-920A-04C685752871}" type="presOf" srcId="{01CA1C0B-F665-4818-8E61-ABDBA59E34BD}" destId="{97D565BA-52C7-4A6C-971D-81034D091D41}" srcOrd="0" destOrd="0" presId="urn:microsoft.com/office/officeart/2005/8/layout/hList1"/>
    <dgm:cxn modelId="{D5ADCE03-B3AC-4E46-BE3E-524E17F7F684}" srcId="{A2020182-3724-4B95-ACF1-C1C252BE55EC}" destId="{33F6A561-4987-4004-A96A-4A95C9726E49}" srcOrd="2" destOrd="0" parTransId="{BE98CB53-F1DF-469B-868B-2E91C9F6D2D5}" sibTransId="{2B7686C8-0CF9-4245-9B2E-B1E07646BD44}"/>
    <dgm:cxn modelId="{2CAE36EC-8816-4726-8CBE-18CB6E4D1716}" srcId="{1F43D4F1-9B13-42F0-9EF3-10400AB4FBE3}" destId="{A2020182-3724-4B95-ACF1-C1C252BE55EC}" srcOrd="2" destOrd="0" parTransId="{B6889BBA-3E7C-43B3-AA9E-175A912BF760}" sibTransId="{90DB7AFC-A308-4357-8D23-08ED560D7C57}"/>
    <dgm:cxn modelId="{E04C87D5-15CC-4874-A89F-4075A2F733E0}" type="presParOf" srcId="{05CB8124-5EB0-4618-B5BF-C78BE0A8898A}" destId="{15F88B5C-036D-40E4-8D78-4F19CE4C324A}" srcOrd="0" destOrd="0" presId="urn:microsoft.com/office/officeart/2005/8/layout/hList1"/>
    <dgm:cxn modelId="{898AA855-A73D-48B3-A8B0-1174D15BEA31}" type="presParOf" srcId="{15F88B5C-036D-40E4-8D78-4F19CE4C324A}" destId="{97D565BA-52C7-4A6C-971D-81034D091D41}" srcOrd="0" destOrd="0" presId="urn:microsoft.com/office/officeart/2005/8/layout/hList1"/>
    <dgm:cxn modelId="{C626428F-2FE8-4DF5-8AE8-A01CF0568C64}" type="presParOf" srcId="{15F88B5C-036D-40E4-8D78-4F19CE4C324A}" destId="{9759FAC5-BD16-4C56-A7CC-40C491CA267C}" srcOrd="1" destOrd="0" presId="urn:microsoft.com/office/officeart/2005/8/layout/hList1"/>
    <dgm:cxn modelId="{7F215AD6-42AC-4A52-A176-5AB82D728819}" type="presParOf" srcId="{05CB8124-5EB0-4618-B5BF-C78BE0A8898A}" destId="{41E5562A-2BD7-4D7A-B414-8C0682A4C7A8}" srcOrd="1" destOrd="0" presId="urn:microsoft.com/office/officeart/2005/8/layout/hList1"/>
    <dgm:cxn modelId="{30B3A165-16C6-4167-A200-AD19A6033973}" type="presParOf" srcId="{05CB8124-5EB0-4618-B5BF-C78BE0A8898A}" destId="{D4E75E6D-83DA-49C3-A0B5-275D530CF6B8}" srcOrd="2" destOrd="0" presId="urn:microsoft.com/office/officeart/2005/8/layout/hList1"/>
    <dgm:cxn modelId="{23F9C869-C069-4807-A482-B8BC3BCC5786}" type="presParOf" srcId="{D4E75E6D-83DA-49C3-A0B5-275D530CF6B8}" destId="{4B32B383-9048-4B84-899E-12D7EC0EE130}" srcOrd="0" destOrd="0" presId="urn:microsoft.com/office/officeart/2005/8/layout/hList1"/>
    <dgm:cxn modelId="{673916FC-A3CD-42B0-827C-0E2849199D7C}" type="presParOf" srcId="{D4E75E6D-83DA-49C3-A0B5-275D530CF6B8}" destId="{ABB5F434-BAD0-4118-A092-881A24BDD1BC}" srcOrd="1" destOrd="0" presId="urn:microsoft.com/office/officeart/2005/8/layout/hList1"/>
    <dgm:cxn modelId="{34A267A6-0BEF-4A54-8396-26CA592D8AD1}" type="presParOf" srcId="{05CB8124-5EB0-4618-B5BF-C78BE0A8898A}" destId="{FCEA0B49-C1D5-4448-9349-24CD638FF95D}" srcOrd="3" destOrd="0" presId="urn:microsoft.com/office/officeart/2005/8/layout/hList1"/>
    <dgm:cxn modelId="{5577EECB-7B35-4DF0-A75A-4C982E65AB7F}" type="presParOf" srcId="{05CB8124-5EB0-4618-B5BF-C78BE0A8898A}" destId="{4852522F-F121-46EA-A46D-E806E43B8250}" srcOrd="4" destOrd="0" presId="urn:microsoft.com/office/officeart/2005/8/layout/hList1"/>
    <dgm:cxn modelId="{2CE9193D-609E-4A84-9C21-9BC7763441C7}" type="presParOf" srcId="{4852522F-F121-46EA-A46D-E806E43B8250}" destId="{4C90A876-1938-40D6-99D0-CF25BD5D8E6B}" srcOrd="0" destOrd="0" presId="urn:microsoft.com/office/officeart/2005/8/layout/hList1"/>
    <dgm:cxn modelId="{D80A6E28-CCFF-4137-803A-657ABC36C777}" type="presParOf" srcId="{4852522F-F121-46EA-A46D-E806E43B8250}" destId="{9B8233F6-FB4B-4A6F-81C3-2F328A14AA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en-US" sz="2400" dirty="0" smtClean="0"/>
            <a:t>1)</a:t>
          </a:r>
          <a:r>
            <a:rPr lang="zh-CN" altLang="en-US" sz="2400" dirty="0" smtClean="0"/>
            <a:t>语义透明</a:t>
          </a:r>
          <a:r>
            <a:rPr lang="en-US" altLang="zh-CN" sz="2400" dirty="0" smtClean="0"/>
            <a:t>(semantic transparency) </a:t>
          </a:r>
          <a:endParaRPr lang="en-US" sz="24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 custT="1"/>
      <dgm:spPr/>
      <dgm:t>
        <a:bodyPr/>
        <a:lstStyle/>
        <a:p>
          <a:r>
            <a:rPr lang="en-US" sz="2400" dirty="0" smtClean="0"/>
            <a:t>2)</a:t>
          </a:r>
          <a:r>
            <a:rPr lang="zh-CN" altLang="en-US" sz="2400" dirty="0" smtClean="0"/>
            <a:t>时间透明</a:t>
          </a:r>
          <a:r>
            <a:rPr lang="en-US" altLang="zh-CN" sz="2400" dirty="0" smtClean="0"/>
            <a:t>(time transparency)</a:t>
          </a:r>
          <a:endParaRPr lang="zh-CN" sz="2400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BBF9C246-B3FF-4D6C-BEB2-3B0BF076BBFB}">
      <dgm:prSet custT="1"/>
      <dgm:spPr/>
      <dgm:t>
        <a:bodyPr/>
        <a:lstStyle/>
        <a:p>
          <a:pPr rtl="0"/>
          <a:r>
            <a:rPr lang="zh-CN" altLang="en-US" sz="2000" dirty="0" smtClean="0"/>
            <a:t>要求信息通信，不改变信息内容</a:t>
          </a:r>
          <a:endParaRPr lang="en-US" sz="2000" dirty="0"/>
        </a:p>
      </dgm:t>
    </dgm:pt>
    <dgm:pt modelId="{CC5EC743-B522-4325-A606-A22236DB4C8F}" type="parTrans" cxnId="{37BF98AF-5F35-4FDD-A297-E11916C30E2E}">
      <dgm:prSet/>
      <dgm:spPr/>
      <dgm:t>
        <a:bodyPr/>
        <a:lstStyle/>
        <a:p>
          <a:endParaRPr lang="zh-CN" altLang="en-US"/>
        </a:p>
      </dgm:t>
    </dgm:pt>
    <dgm:pt modelId="{CA82E354-E83B-4DD8-BE1E-61AD02982D0B}" type="sibTrans" cxnId="{37BF98AF-5F35-4FDD-A297-E11916C30E2E}">
      <dgm:prSet/>
      <dgm:spPr/>
      <dgm:t>
        <a:bodyPr/>
        <a:lstStyle/>
        <a:p>
          <a:endParaRPr lang="zh-CN" altLang="en-US"/>
        </a:p>
      </dgm:t>
    </dgm:pt>
    <dgm:pt modelId="{2AAF70AE-0E06-4FAC-9B37-F397451DB6B2}">
      <dgm:prSet custT="1"/>
      <dgm:spPr/>
      <dgm:t>
        <a:bodyPr/>
        <a:lstStyle/>
        <a:p>
          <a:pPr rtl="0"/>
          <a:r>
            <a:rPr lang="zh-CN" altLang="en-US" sz="2000" dirty="0" smtClean="0"/>
            <a:t>误码、丢失、误插，采用流量控制及差错控制解决</a:t>
          </a:r>
          <a:endParaRPr lang="en-US" sz="2000" dirty="0"/>
        </a:p>
      </dgm:t>
    </dgm:pt>
    <dgm:pt modelId="{9A2105B1-C10F-4407-8345-72B915EF51A9}" type="parTrans" cxnId="{05C09C0E-EDE9-4485-B7A4-D1C396BE3CCF}">
      <dgm:prSet/>
      <dgm:spPr/>
      <dgm:t>
        <a:bodyPr/>
        <a:lstStyle/>
        <a:p>
          <a:endParaRPr lang="zh-CN" altLang="en-US"/>
        </a:p>
      </dgm:t>
    </dgm:pt>
    <dgm:pt modelId="{CEBDE286-133E-4EBD-9935-0B56489016FE}" type="sibTrans" cxnId="{05C09C0E-EDE9-4485-B7A4-D1C396BE3CCF}">
      <dgm:prSet/>
      <dgm:spPr/>
      <dgm:t>
        <a:bodyPr/>
        <a:lstStyle/>
        <a:p>
          <a:endParaRPr lang="zh-CN" altLang="en-US"/>
        </a:p>
      </dgm:t>
    </dgm:pt>
    <dgm:pt modelId="{FC42300A-D4BF-4E40-96E4-537B6E389777}">
      <dgm:prSet custT="1"/>
      <dgm:spPr/>
      <dgm:t>
        <a:bodyPr/>
        <a:lstStyle/>
        <a:p>
          <a:pPr rtl="0"/>
          <a:r>
            <a:rPr lang="zh-CN" altLang="en-US" sz="2000" dirty="0" smtClean="0"/>
            <a:t>编码，采用转义控制解决</a:t>
          </a:r>
          <a:endParaRPr lang="en-US" sz="2000" dirty="0"/>
        </a:p>
      </dgm:t>
    </dgm:pt>
    <dgm:pt modelId="{FE55524C-8CDD-41D6-A2FA-DFFA13C6BBA6}" type="parTrans" cxnId="{70EBB226-F34F-481F-B804-AC44D0F4CAE4}">
      <dgm:prSet/>
      <dgm:spPr/>
      <dgm:t>
        <a:bodyPr/>
        <a:lstStyle/>
        <a:p>
          <a:endParaRPr lang="zh-CN" altLang="en-US"/>
        </a:p>
      </dgm:t>
    </dgm:pt>
    <dgm:pt modelId="{AB40569E-0519-4694-A53C-87122F5DC285}" type="sibTrans" cxnId="{70EBB226-F34F-481F-B804-AC44D0F4CAE4}">
      <dgm:prSet/>
      <dgm:spPr/>
      <dgm:t>
        <a:bodyPr/>
        <a:lstStyle/>
        <a:p>
          <a:endParaRPr lang="zh-CN" altLang="en-US"/>
        </a:p>
      </dgm:t>
    </dgm:pt>
    <dgm:pt modelId="{99AB6433-3D37-4C11-8658-935B8A124ED7}">
      <dgm:prSet custT="1"/>
      <dgm:spPr/>
      <dgm:t>
        <a:bodyPr/>
        <a:lstStyle/>
        <a:p>
          <a:pPr rtl="0"/>
          <a:r>
            <a:rPr lang="zh-CN" altLang="en-US" sz="2000" dirty="0" smtClean="0"/>
            <a:t>信息量，是核心问题</a:t>
          </a:r>
          <a:endParaRPr lang="en-US" sz="2000" dirty="0"/>
        </a:p>
      </dgm:t>
    </dgm:pt>
    <dgm:pt modelId="{6BB1B82A-9CA4-40B3-AD80-C76805670A44}" type="parTrans" cxnId="{DF490D2D-4188-4515-9D89-F8519346ECB6}">
      <dgm:prSet/>
      <dgm:spPr/>
      <dgm:t>
        <a:bodyPr/>
        <a:lstStyle/>
        <a:p>
          <a:endParaRPr lang="zh-CN" altLang="en-US"/>
        </a:p>
      </dgm:t>
    </dgm:pt>
    <dgm:pt modelId="{3075FA11-2FF1-4EAD-8F88-DC3A14C7E8E0}" type="sibTrans" cxnId="{DF490D2D-4188-4515-9D89-F8519346ECB6}">
      <dgm:prSet/>
      <dgm:spPr/>
      <dgm:t>
        <a:bodyPr/>
        <a:lstStyle/>
        <a:p>
          <a:endParaRPr lang="zh-CN" altLang="en-US"/>
        </a:p>
      </dgm:t>
    </dgm:pt>
    <dgm:pt modelId="{6BB8B068-32A1-482A-9A09-08851E6EF799}">
      <dgm:prSet custT="1"/>
      <dgm:spPr/>
      <dgm:t>
        <a:bodyPr/>
        <a:lstStyle/>
        <a:p>
          <a:r>
            <a:rPr lang="zh-CN" altLang="en-US" sz="2000" dirty="0" smtClean="0"/>
            <a:t>要求信息通信，无延误送到</a:t>
          </a:r>
          <a:r>
            <a:rPr lang="zh-CN" altLang="en-US" sz="2000" dirty="0" smtClean="0"/>
            <a:t>，保障</a:t>
          </a:r>
          <a:r>
            <a:rPr lang="zh-CN" altLang="en-US" sz="2000" dirty="0" smtClean="0"/>
            <a:t>时效性</a:t>
          </a:r>
          <a:endParaRPr lang="zh-CN" altLang="en-US" sz="2000" dirty="0"/>
        </a:p>
      </dgm:t>
    </dgm:pt>
    <dgm:pt modelId="{9404C5D0-9827-458C-820D-B3B7388A4F4D}" type="parTrans" cxnId="{A881B3CE-E44A-4B08-B644-EC138450DD67}">
      <dgm:prSet/>
      <dgm:spPr/>
      <dgm:t>
        <a:bodyPr/>
        <a:lstStyle/>
        <a:p>
          <a:endParaRPr lang="zh-CN" altLang="en-US"/>
        </a:p>
      </dgm:t>
    </dgm:pt>
    <dgm:pt modelId="{69A56883-F449-4D6C-B3CA-E3A3666F43BD}" type="sibTrans" cxnId="{A881B3CE-E44A-4B08-B644-EC138450DD67}">
      <dgm:prSet/>
      <dgm:spPr/>
      <dgm:t>
        <a:bodyPr/>
        <a:lstStyle/>
        <a:p>
          <a:endParaRPr lang="zh-CN" altLang="en-US"/>
        </a:p>
      </dgm:t>
    </dgm:pt>
    <dgm:pt modelId="{FDE062F7-C3A4-4480-BA0E-FD5A060B73F3}">
      <dgm:prSet custT="1"/>
      <dgm:spPr/>
      <dgm:t>
        <a:bodyPr/>
        <a:lstStyle/>
        <a:p>
          <a:r>
            <a:rPr lang="zh-CN" altLang="en-US" sz="2000" dirty="0" smtClean="0"/>
            <a:t>因此，对通信过程的控制产生技术性约束</a:t>
          </a:r>
          <a:endParaRPr lang="zh-CN" altLang="en-US" sz="2000" dirty="0"/>
        </a:p>
      </dgm:t>
    </dgm:pt>
    <dgm:pt modelId="{DDED6C17-52BC-4582-8187-6B3558BCCEE4}" type="parTrans" cxnId="{B82119AD-6588-4222-AA58-C785D49C8AC8}">
      <dgm:prSet/>
      <dgm:spPr/>
      <dgm:t>
        <a:bodyPr/>
        <a:lstStyle/>
        <a:p>
          <a:endParaRPr lang="zh-CN" altLang="en-US"/>
        </a:p>
      </dgm:t>
    </dgm:pt>
    <dgm:pt modelId="{246B3271-586B-4A3A-A7C6-47EABE4D3B65}" type="sibTrans" cxnId="{B82119AD-6588-4222-AA58-C785D49C8AC8}">
      <dgm:prSet/>
      <dgm:spPr/>
      <dgm:t>
        <a:bodyPr/>
        <a:lstStyle/>
        <a:p>
          <a:endParaRPr lang="zh-CN" altLang="en-US"/>
        </a:p>
      </dgm:t>
    </dgm:pt>
    <dgm:pt modelId="{8E852006-EB88-4FB2-9E17-6965AE5650AD}">
      <dgm:prSet custT="1"/>
      <dgm:spPr/>
      <dgm:t>
        <a:bodyPr/>
        <a:lstStyle/>
        <a:p>
          <a:r>
            <a:rPr lang="zh-CN" altLang="en-US" sz="2000" dirty="0" smtClean="0"/>
            <a:t>纠错和嵌入式技术，是核心问题</a:t>
          </a:r>
          <a:endParaRPr lang="zh-CN" altLang="en-US" sz="2000" dirty="0"/>
        </a:p>
      </dgm:t>
    </dgm:pt>
    <dgm:pt modelId="{18C33A86-9B61-4DE0-BAF9-A1A7208AB94D}" type="parTrans" cxnId="{C9E2C257-ABDE-4539-88AC-50DCFC014A85}">
      <dgm:prSet/>
      <dgm:spPr/>
      <dgm:t>
        <a:bodyPr/>
        <a:lstStyle/>
        <a:p>
          <a:endParaRPr lang="zh-CN" altLang="en-US"/>
        </a:p>
      </dgm:t>
    </dgm:pt>
    <dgm:pt modelId="{31448CCB-2358-4E5B-8092-E9ECBE6C675D}" type="sibTrans" cxnId="{C9E2C257-ABDE-4539-88AC-50DCFC014A85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2" custScaleY="533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B1D8-F8BA-4F21-9889-296F4E596FED}" type="pres">
      <dgm:prSet presAssocID="{01CA1C0B-F665-4818-8E61-ABDBA59E34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1FB48-C8DC-4211-9E2F-2C89E4562563}" type="pres">
      <dgm:prSet presAssocID="{5C9F10C2-5308-4C48-9148-3385104622DA}" presName="parentText" presStyleLbl="node1" presStyleIdx="1" presStyleCnt="2" custScaleY="572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6655D-E2D1-4124-B5C6-DC17540F174E}" type="pres">
      <dgm:prSet presAssocID="{5C9F10C2-5308-4C48-9148-3385104622D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803D64-45E5-4D33-A172-7DEE8E2C3A0C}" type="presOf" srcId="{2AAF70AE-0E06-4FAC-9B37-F397451DB6B2}" destId="{D502B1D8-F8BA-4F21-9889-296F4E596FED}" srcOrd="0" destOrd="1" presId="urn:microsoft.com/office/officeart/2005/8/layout/vList2"/>
    <dgm:cxn modelId="{05C09C0E-EDE9-4485-B7A4-D1C396BE3CCF}" srcId="{01CA1C0B-F665-4818-8E61-ABDBA59E34BD}" destId="{2AAF70AE-0E06-4FAC-9B37-F397451DB6B2}" srcOrd="1" destOrd="0" parTransId="{9A2105B1-C10F-4407-8345-72B915EF51A9}" sibTransId="{CEBDE286-133E-4EBD-9935-0B56489016FE}"/>
    <dgm:cxn modelId="{A881B3CE-E44A-4B08-B644-EC138450DD67}" srcId="{5C9F10C2-5308-4C48-9148-3385104622DA}" destId="{6BB8B068-32A1-482A-9A09-08851E6EF799}" srcOrd="0" destOrd="0" parTransId="{9404C5D0-9827-458C-820D-B3B7388A4F4D}" sibTransId="{69A56883-F449-4D6C-B3CA-E3A3666F43BD}"/>
    <dgm:cxn modelId="{1DD6B2DE-EFC0-45EF-8F69-D58CB6719583}" type="presOf" srcId="{8E852006-EB88-4FB2-9E17-6965AE5650AD}" destId="{FF16655D-E2D1-4124-B5C6-DC17540F174E}" srcOrd="0" destOrd="2" presId="urn:microsoft.com/office/officeart/2005/8/layout/vList2"/>
    <dgm:cxn modelId="{B3F62DA8-CAD0-45F3-BAAF-233D0DCF05AB}" type="presOf" srcId="{01CA1C0B-F665-4818-8E61-ABDBA59E34BD}" destId="{D875B67B-5A8C-40C2-98F1-1509DF418A34}" srcOrd="0" destOrd="0" presId="urn:microsoft.com/office/officeart/2005/8/layout/vList2"/>
    <dgm:cxn modelId="{70F48D87-F6BC-4B2F-AE83-FFDCE8631AFA}" type="presOf" srcId="{BBF9C246-B3FF-4D6C-BEB2-3B0BF076BBFB}" destId="{D502B1D8-F8BA-4F21-9889-296F4E596FED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37BF98AF-5F35-4FDD-A297-E11916C30E2E}" srcId="{01CA1C0B-F665-4818-8E61-ABDBA59E34BD}" destId="{BBF9C246-B3FF-4D6C-BEB2-3B0BF076BBFB}" srcOrd="0" destOrd="0" parTransId="{CC5EC743-B522-4325-A606-A22236DB4C8F}" sibTransId="{CA82E354-E83B-4DD8-BE1E-61AD02982D0B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D3FBE201-4B48-4BAB-8D9F-793F48E4E36E}" type="presOf" srcId="{FDE062F7-C3A4-4480-BA0E-FD5A060B73F3}" destId="{FF16655D-E2D1-4124-B5C6-DC17540F174E}" srcOrd="0" destOrd="1" presId="urn:microsoft.com/office/officeart/2005/8/layout/vList2"/>
    <dgm:cxn modelId="{C9E2C257-ABDE-4539-88AC-50DCFC014A85}" srcId="{5C9F10C2-5308-4C48-9148-3385104622DA}" destId="{8E852006-EB88-4FB2-9E17-6965AE5650AD}" srcOrd="2" destOrd="0" parTransId="{18C33A86-9B61-4DE0-BAF9-A1A7208AB94D}" sibTransId="{31448CCB-2358-4E5B-8092-E9ECBE6C675D}"/>
    <dgm:cxn modelId="{70EBB226-F34F-481F-B804-AC44D0F4CAE4}" srcId="{01CA1C0B-F665-4818-8E61-ABDBA59E34BD}" destId="{FC42300A-D4BF-4E40-96E4-537B6E389777}" srcOrd="2" destOrd="0" parTransId="{FE55524C-8CDD-41D6-A2FA-DFFA13C6BBA6}" sibTransId="{AB40569E-0519-4694-A53C-87122F5DC285}"/>
    <dgm:cxn modelId="{059D5681-B1C2-4687-A59B-23005DDACD86}" type="presOf" srcId="{99AB6433-3D37-4C11-8658-935B8A124ED7}" destId="{D502B1D8-F8BA-4F21-9889-296F4E596FED}" srcOrd="0" destOrd="3" presId="urn:microsoft.com/office/officeart/2005/8/layout/vList2"/>
    <dgm:cxn modelId="{B82119AD-6588-4222-AA58-C785D49C8AC8}" srcId="{5C9F10C2-5308-4C48-9148-3385104622DA}" destId="{FDE062F7-C3A4-4480-BA0E-FD5A060B73F3}" srcOrd="1" destOrd="0" parTransId="{DDED6C17-52BC-4582-8187-6B3558BCCEE4}" sibTransId="{246B3271-586B-4A3A-A7C6-47EABE4D3B65}"/>
    <dgm:cxn modelId="{DF490D2D-4188-4515-9D89-F8519346ECB6}" srcId="{01CA1C0B-F665-4818-8E61-ABDBA59E34BD}" destId="{99AB6433-3D37-4C11-8658-935B8A124ED7}" srcOrd="3" destOrd="0" parTransId="{6BB1B82A-9CA4-40B3-AD80-C76805670A44}" sibTransId="{3075FA11-2FF1-4EAD-8F88-DC3A14C7E8E0}"/>
    <dgm:cxn modelId="{C49A46E0-BD4D-4591-8E3B-F0F55C75D5D3}" type="presOf" srcId="{5C9F10C2-5308-4C48-9148-3385104622DA}" destId="{1201FB48-C8DC-4211-9E2F-2C89E4562563}" srcOrd="0" destOrd="0" presId="urn:microsoft.com/office/officeart/2005/8/layout/vList2"/>
    <dgm:cxn modelId="{88A6E539-36D2-4449-BB9A-4C318FA3167B}" type="presOf" srcId="{1F43D4F1-9B13-42F0-9EF3-10400AB4FBE3}" destId="{42F4F5C6-DCEC-4DF3-8D25-5B9421FBF805}" srcOrd="0" destOrd="0" presId="urn:microsoft.com/office/officeart/2005/8/layout/vList2"/>
    <dgm:cxn modelId="{ADE6D113-311E-43FB-918C-695EA619B57A}" type="presOf" srcId="{6BB8B068-32A1-482A-9A09-08851E6EF799}" destId="{FF16655D-E2D1-4124-B5C6-DC17540F174E}" srcOrd="0" destOrd="0" presId="urn:microsoft.com/office/officeart/2005/8/layout/vList2"/>
    <dgm:cxn modelId="{E7B70026-4531-42A8-9B85-404EFE22F691}" type="presOf" srcId="{FC42300A-D4BF-4E40-96E4-537B6E389777}" destId="{D502B1D8-F8BA-4F21-9889-296F4E596FED}" srcOrd="0" destOrd="2" presId="urn:microsoft.com/office/officeart/2005/8/layout/vList2"/>
    <dgm:cxn modelId="{26E06472-9E99-4E84-83AD-CD7096C84169}" type="presParOf" srcId="{42F4F5C6-DCEC-4DF3-8D25-5B9421FBF805}" destId="{D875B67B-5A8C-40C2-98F1-1509DF418A34}" srcOrd="0" destOrd="0" presId="urn:microsoft.com/office/officeart/2005/8/layout/vList2"/>
    <dgm:cxn modelId="{CB7D8465-FFAE-4A39-B21F-78627035D330}" type="presParOf" srcId="{42F4F5C6-DCEC-4DF3-8D25-5B9421FBF805}" destId="{D502B1D8-F8BA-4F21-9889-296F4E596FED}" srcOrd="1" destOrd="0" presId="urn:microsoft.com/office/officeart/2005/8/layout/vList2"/>
    <dgm:cxn modelId="{E0EDF64B-B3FC-446A-ABD7-CBB4CCAC8C61}" type="presParOf" srcId="{42F4F5C6-DCEC-4DF3-8D25-5B9421FBF805}" destId="{1201FB48-C8DC-4211-9E2F-2C89E4562563}" srcOrd="2" destOrd="0" presId="urn:microsoft.com/office/officeart/2005/8/layout/vList2"/>
    <dgm:cxn modelId="{47F21547-82AB-4437-8805-F87E5EA4806A}" type="presParOf" srcId="{42F4F5C6-DCEC-4DF3-8D25-5B9421FBF805}" destId="{FF16655D-E2D1-4124-B5C6-DC17540F17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954C0-AFD9-4D61-A3C7-2885DA11355E}">
      <dgm:prSet/>
      <dgm:spPr/>
      <dgm:t>
        <a:bodyPr/>
        <a:lstStyle/>
        <a:p>
          <a:pPr rtl="0"/>
          <a:r>
            <a:rPr lang="zh-CN" dirty="0" smtClean="0"/>
            <a:t>用户透明</a:t>
          </a:r>
          <a:endParaRPr lang="en-US" dirty="0"/>
        </a:p>
      </dgm:t>
    </dgm:pt>
    <dgm:pt modelId="{323CF74D-C3E8-44EB-9212-C6DC4C10F49E}" type="par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3C7F7D30-8742-456E-8AB2-335E685BF73A}" type="sib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50FBAF70-03EF-406E-BC24-717FF644049C}">
      <dgm:prSet/>
      <dgm:spPr>
        <a:ln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zh-CN" dirty="0" smtClean="0"/>
            <a:t>成本</a:t>
          </a:r>
          <a:r>
            <a:rPr lang="zh-CN" altLang="en-US" dirty="0" smtClean="0"/>
            <a:t>收益</a:t>
          </a:r>
          <a:endParaRPr lang="en-US" dirty="0"/>
        </a:p>
      </dgm:t>
    </dgm:pt>
    <dgm:pt modelId="{1FB48972-4172-4600-B608-F49595AAF2D4}" type="par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7A5440EA-FE14-4FC2-BEDF-365E7C051C2C}" type="sib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4CDACE93-6FB9-4FE2-9643-94E53BFEEDE7}">
      <dgm:prSet/>
      <dgm:spPr/>
      <dgm:t>
        <a:bodyPr/>
        <a:lstStyle/>
        <a:p>
          <a:pPr rtl="0"/>
          <a:r>
            <a:rPr lang="zh-CN" altLang="en-US" dirty="0" smtClean="0"/>
            <a:t>协议规范</a:t>
          </a:r>
          <a:endParaRPr lang="zh-CN" dirty="0"/>
        </a:p>
      </dgm:t>
    </dgm:pt>
    <dgm:pt modelId="{D2228E02-92DB-46B0-BEF6-39D5F2A701FF}" type="par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9CBA7BF5-9C6E-4001-BF57-7AC00C6D4DB5}" type="sib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zh-CN" sz="2900" dirty="0" smtClean="0"/>
            <a:t>通信系统</a:t>
          </a:r>
          <a:endParaRPr lang="en-US" sz="29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EC22947-D51C-4A67-BAF5-C2B5C5DC6D17}">
      <dgm:prSet custT="1"/>
      <dgm:spPr/>
      <dgm:t>
        <a:bodyPr/>
        <a:lstStyle/>
        <a:p>
          <a:pPr rtl="0"/>
          <a:r>
            <a:rPr lang="zh-CN" sz="2900" dirty="0" smtClean="0"/>
            <a:t>运营</a:t>
          </a:r>
          <a:r>
            <a:rPr lang="zh-CN" altLang="en-US" sz="2900" dirty="0" smtClean="0"/>
            <a:t>系统</a:t>
          </a:r>
          <a:endParaRPr lang="en-US" sz="2900" dirty="0"/>
        </a:p>
      </dgm:t>
    </dgm:pt>
    <dgm:pt modelId="{F996E165-7831-4F37-AA51-BFFFBF347D40}" type="par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6CF7C61B-1F46-4391-B8FF-FD8CE0E722F3}" type="sib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A2020182-3724-4B95-ACF1-C1C252BE55EC}">
      <dgm:prSet custT="1"/>
      <dgm:spPr/>
      <dgm:t>
        <a:bodyPr/>
        <a:lstStyle/>
        <a:p>
          <a:pPr rtl="0"/>
          <a:r>
            <a:rPr lang="zh-CN" altLang="en-US" sz="2900" dirty="0" smtClean="0"/>
            <a:t>系统间</a:t>
          </a:r>
          <a:r>
            <a:rPr lang="zh-CN" sz="2900" dirty="0" smtClean="0"/>
            <a:t>互联</a:t>
          </a:r>
          <a:endParaRPr lang="en-US" sz="2900" dirty="0"/>
        </a:p>
      </dgm:t>
    </dgm:pt>
    <dgm:pt modelId="{B6889BBA-3E7C-43B3-AA9E-175A912BF760}" type="par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90DB7AFC-A308-4357-8D23-08ED560D7C57}" type="sib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369925CF-CE03-4714-AB52-987218419A06}">
      <dgm:prSet/>
      <dgm:spPr/>
      <dgm:t>
        <a:bodyPr/>
        <a:lstStyle/>
        <a:p>
          <a:pPr rtl="0"/>
          <a:r>
            <a:rPr lang="zh-CN" altLang="en-US" dirty="0" smtClean="0"/>
            <a:t>业务</a:t>
          </a:r>
          <a:r>
            <a:rPr lang="zh-CN" altLang="zh-CN" dirty="0" smtClean="0"/>
            <a:t>传送</a:t>
          </a:r>
          <a:endParaRPr lang="en-US" dirty="0"/>
        </a:p>
      </dgm:t>
    </dgm:pt>
    <dgm:pt modelId="{C7859654-59CD-4342-97FD-4BF7EFFB0068}" type="par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DF17F2F9-9030-45FE-B00C-114E2A5C03CE}" type="sib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C304DC71-2CC8-483C-BF88-9D586175ACF8}">
      <dgm:prSet/>
      <dgm:spPr>
        <a:ln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zh-CN" altLang="en-US" dirty="0" smtClean="0"/>
            <a:t>网络</a:t>
          </a:r>
          <a:r>
            <a:rPr lang="zh-CN" dirty="0" smtClean="0"/>
            <a:t>规划</a:t>
          </a:r>
          <a:endParaRPr lang="en-US" dirty="0"/>
        </a:p>
      </dgm:t>
    </dgm:pt>
    <dgm:pt modelId="{8D2CCEE1-1367-4147-9C41-C17CDE31971E}" type="par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616524C5-C4A6-47EB-A2B7-E7EC5BEEE572}" type="sib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9D1A36CB-B603-487D-BB3B-B283F777ACA6}">
      <dgm:prSet/>
      <dgm:spPr/>
      <dgm:t>
        <a:bodyPr/>
        <a:lstStyle/>
        <a:p>
          <a:pPr rtl="0"/>
          <a:r>
            <a:rPr lang="zh-CN" altLang="en-US" dirty="0" smtClean="0"/>
            <a:t>业务编排</a:t>
          </a:r>
          <a:endParaRPr lang="zh-CN" dirty="0"/>
        </a:p>
      </dgm:t>
    </dgm:pt>
    <dgm:pt modelId="{74729CB0-804F-401D-9977-AB09D0C1E715}" type="par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8C17C51E-72C8-4FB6-BD3F-0D7DFAAF187C}" type="sib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67BA0314-EE22-429F-AE8A-FAE2B4268B41}">
      <dgm:prSet/>
      <dgm:spPr/>
      <dgm:t>
        <a:bodyPr/>
        <a:lstStyle/>
        <a:p>
          <a:pPr rtl="0"/>
          <a:r>
            <a:rPr lang="zh-CN" dirty="0" smtClean="0"/>
            <a:t>信息</a:t>
          </a:r>
          <a:r>
            <a:rPr lang="zh-CN" altLang="zh-CN" dirty="0" smtClean="0"/>
            <a:t>表征</a:t>
          </a:r>
          <a:endParaRPr lang="en-US" dirty="0"/>
        </a:p>
      </dgm:t>
    </dgm:pt>
    <dgm:pt modelId="{E90CE93D-6070-46E3-AAB4-78C866E880F3}" type="par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3E650A23-0D72-4D60-96C5-AA3209D34FBC}" type="sib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B3536CD4-8C9B-45EB-9D0C-72852E583DE6}">
      <dgm:prSet/>
      <dgm:spPr/>
      <dgm:t>
        <a:bodyPr/>
        <a:lstStyle/>
        <a:p>
          <a:pPr rtl="0"/>
          <a:r>
            <a:rPr lang="zh-CN" altLang="en-US" dirty="0" smtClean="0"/>
            <a:t>业务</a:t>
          </a:r>
          <a:r>
            <a:rPr lang="zh-CN" altLang="zh-CN" dirty="0" smtClean="0"/>
            <a:t>承载</a:t>
          </a:r>
          <a:endParaRPr lang="en-US" dirty="0"/>
        </a:p>
      </dgm:t>
    </dgm:pt>
    <dgm:pt modelId="{314F8562-2AD7-4CA1-90D9-DC29288EACA2}" type="par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DB589388-88AE-4FE5-89A3-46DFFA0D9467}" type="sib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2EE0A2AA-0A9A-40C4-B711-7C84DF08938A}">
      <dgm:prSet/>
      <dgm:spPr>
        <a:ln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zh-CN" dirty="0" smtClean="0"/>
            <a:t>组织体制</a:t>
          </a:r>
          <a:endParaRPr lang="en-US" dirty="0"/>
        </a:p>
      </dgm:t>
    </dgm:pt>
    <dgm:pt modelId="{C5051BB7-E649-4FF8-A004-3DDF22752967}" type="par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565F5590-9332-40AA-AFE2-3E733A0DFF59}" type="sib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E8C93DE6-9C81-4E16-9520-B6FD157DB162}">
      <dgm:prSet/>
      <dgm:spPr>
        <a:ln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zh-CN" altLang="en-US" dirty="0" smtClean="0"/>
            <a:t>优化</a:t>
          </a:r>
          <a:r>
            <a:rPr lang="zh-CN" dirty="0" smtClean="0"/>
            <a:t>调度</a:t>
          </a:r>
          <a:endParaRPr lang="en-US" dirty="0"/>
        </a:p>
      </dgm:t>
    </dgm:pt>
    <dgm:pt modelId="{A3D3AB37-AEB1-4ABF-AB04-43A804A5F9B1}" type="par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56C5EF93-11F5-4D86-ACD3-F97CAC3EE68B}" type="sib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9DCED423-C904-4FA1-B761-EE19D30C7700}">
      <dgm:prSet/>
      <dgm:spPr/>
      <dgm:t>
        <a:bodyPr/>
        <a:lstStyle/>
        <a:p>
          <a:pPr rtl="0"/>
          <a:r>
            <a:rPr lang="zh-CN" altLang="en-US" dirty="0" smtClean="0"/>
            <a:t>接口封装</a:t>
          </a:r>
          <a:endParaRPr lang="zh-CN" dirty="0"/>
        </a:p>
      </dgm:t>
    </dgm:pt>
    <dgm:pt modelId="{C8F360A4-B48A-448A-8C5F-E5F64007BA1D}" type="par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237CA3EA-D645-44D8-BD1D-B84678D0B7E1}" type="sib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A0F9F853-9095-4319-BB3A-50F505D6E5D4}">
      <dgm:prSet/>
      <dgm:spPr/>
      <dgm:t>
        <a:bodyPr/>
        <a:lstStyle/>
        <a:p>
          <a:pPr rtl="0"/>
          <a:r>
            <a:rPr lang="zh-CN" altLang="en-US" dirty="0" smtClean="0"/>
            <a:t>能力</a:t>
          </a:r>
          <a:r>
            <a:rPr lang="zh-CN" dirty="0" smtClean="0"/>
            <a:t>开放</a:t>
          </a:r>
          <a:endParaRPr lang="zh-CN" dirty="0"/>
        </a:p>
      </dgm:t>
    </dgm:pt>
    <dgm:pt modelId="{473DDA18-72E0-4144-98B3-B5AFD970DF37}" type="parTrans" cxnId="{FDFC7C08-D872-418F-95BA-F63927C1FAA2}">
      <dgm:prSet/>
      <dgm:spPr/>
      <dgm:t>
        <a:bodyPr/>
        <a:lstStyle/>
        <a:p>
          <a:endParaRPr lang="zh-CN" altLang="en-US"/>
        </a:p>
      </dgm:t>
    </dgm:pt>
    <dgm:pt modelId="{11C6275D-58F6-43D5-B5B0-2AF4EAB58AB7}" type="sibTrans" cxnId="{FDFC7C08-D872-418F-95BA-F63927C1FAA2}">
      <dgm:prSet/>
      <dgm:spPr/>
      <dgm:t>
        <a:bodyPr/>
        <a:lstStyle/>
        <a:p>
          <a:endParaRPr lang="zh-CN" altLang="en-US"/>
        </a:p>
      </dgm:t>
    </dgm:pt>
    <dgm:pt modelId="{05CB8124-5EB0-4618-B5BF-C78BE0A8898A}" type="pres">
      <dgm:prSet presAssocID="{1F43D4F1-9B13-42F0-9EF3-10400AB4FB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8B5C-036D-40E4-8D78-4F19CE4C324A}" type="pres">
      <dgm:prSet presAssocID="{01CA1C0B-F665-4818-8E61-ABDBA59E34BD}" presName="composite" presStyleCnt="0"/>
      <dgm:spPr/>
    </dgm:pt>
    <dgm:pt modelId="{97D565BA-52C7-4A6C-971D-81034D091D41}" type="pres">
      <dgm:prSet presAssocID="{01CA1C0B-F665-4818-8E61-ABDBA59E34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9FAC5-BD16-4C56-A7CC-40C491CA267C}" type="pres">
      <dgm:prSet presAssocID="{01CA1C0B-F665-4818-8E61-ABDBA59E34B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562A-2BD7-4D7A-B414-8C0682A4C7A8}" type="pres">
      <dgm:prSet presAssocID="{665D6614-4716-4589-A525-2541120C1B11}" presName="space" presStyleCnt="0"/>
      <dgm:spPr/>
    </dgm:pt>
    <dgm:pt modelId="{D4E75E6D-83DA-49C3-A0B5-275D530CF6B8}" type="pres">
      <dgm:prSet presAssocID="{5EC22947-D51C-4A67-BAF5-C2B5C5DC6D17}" presName="composite" presStyleCnt="0"/>
      <dgm:spPr/>
    </dgm:pt>
    <dgm:pt modelId="{4B32B383-9048-4B84-899E-12D7EC0EE130}" type="pres">
      <dgm:prSet presAssocID="{5EC22947-D51C-4A67-BAF5-C2B5C5DC6D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5F434-BAD0-4118-A092-881A24BDD1BC}" type="pres">
      <dgm:prSet presAssocID="{5EC22947-D51C-4A67-BAF5-C2B5C5DC6D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A0B49-C1D5-4448-9349-24CD638FF95D}" type="pres">
      <dgm:prSet presAssocID="{6CF7C61B-1F46-4391-B8FF-FD8CE0E722F3}" presName="space" presStyleCnt="0"/>
      <dgm:spPr/>
    </dgm:pt>
    <dgm:pt modelId="{4852522F-F121-46EA-A46D-E806E43B8250}" type="pres">
      <dgm:prSet presAssocID="{A2020182-3724-4B95-ACF1-C1C252BE55EC}" presName="composite" presStyleCnt="0"/>
      <dgm:spPr/>
    </dgm:pt>
    <dgm:pt modelId="{4C90A876-1938-40D6-99D0-CF25BD5D8E6B}" type="pres">
      <dgm:prSet presAssocID="{A2020182-3724-4B95-ACF1-C1C252BE55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33F6-FB4B-4A6F-81C3-2F328A14AAC4}" type="pres">
      <dgm:prSet presAssocID="{A2020182-3724-4B95-ACF1-C1C252BE55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AE36EC-8816-4726-8CBE-18CB6E4D1716}" srcId="{1F43D4F1-9B13-42F0-9EF3-10400AB4FBE3}" destId="{A2020182-3724-4B95-ACF1-C1C252BE55EC}" srcOrd="2" destOrd="0" parTransId="{B6889BBA-3E7C-43B3-AA9E-175A912BF760}" sibTransId="{90DB7AFC-A308-4357-8D23-08ED560D7C57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2E24AD3A-E6C5-4582-BA15-4CDC5C583AF5}" srcId="{A2020182-3724-4B95-ACF1-C1C252BE55EC}" destId="{4CDACE93-6FB9-4FE2-9643-94E53BFEEDE7}" srcOrd="0" destOrd="0" parTransId="{D2228E02-92DB-46B0-BEF6-39D5F2A701FF}" sibTransId="{9CBA7BF5-9C6E-4001-BF57-7AC00C6D4DB5}"/>
    <dgm:cxn modelId="{8FD44A89-BDAC-4A2E-8632-5C7A1D322A36}" type="presOf" srcId="{5EC22947-D51C-4A67-BAF5-C2B5C5DC6D17}" destId="{4B32B383-9048-4B84-899E-12D7EC0EE130}" srcOrd="0" destOrd="0" presId="urn:microsoft.com/office/officeart/2005/8/layout/hList1"/>
    <dgm:cxn modelId="{E4BAFA14-7D52-429F-97DB-72D63BC35C55}" srcId="{A2020182-3724-4B95-ACF1-C1C252BE55EC}" destId="{9DCED423-C904-4FA1-B761-EE19D30C7700}" srcOrd="1" destOrd="0" parTransId="{C8F360A4-B48A-448A-8C5F-E5F64007BA1D}" sibTransId="{237CA3EA-D645-44D8-BD1D-B84678D0B7E1}"/>
    <dgm:cxn modelId="{44587D75-7049-4123-B0E2-68CE0554E875}" srcId="{01CA1C0B-F665-4818-8E61-ABDBA59E34BD}" destId="{369925CF-CE03-4714-AB52-987218419A06}" srcOrd="2" destOrd="0" parTransId="{C7859654-59CD-4342-97FD-4BF7EFFB0068}" sibTransId="{DF17F2F9-9030-45FE-B00C-114E2A5C03CE}"/>
    <dgm:cxn modelId="{7E89C57D-3841-45C9-AE27-82D15D02F53D}" type="presOf" srcId="{B3536CD4-8C9B-45EB-9D0C-72852E583DE6}" destId="{9759FAC5-BD16-4C56-A7CC-40C491CA267C}" srcOrd="0" destOrd="3" presId="urn:microsoft.com/office/officeart/2005/8/layout/hList1"/>
    <dgm:cxn modelId="{97B6218D-B259-4EC9-AF72-770086884DFD}" type="presOf" srcId="{A0F9F853-9095-4319-BB3A-50F505D6E5D4}" destId="{9B8233F6-FB4B-4A6F-81C3-2F328A14AAC4}" srcOrd="0" destOrd="3" presId="urn:microsoft.com/office/officeart/2005/8/layout/hList1"/>
    <dgm:cxn modelId="{FDFC7C08-D872-418F-95BA-F63927C1FAA2}" srcId="{A2020182-3724-4B95-ACF1-C1C252BE55EC}" destId="{A0F9F853-9095-4319-BB3A-50F505D6E5D4}" srcOrd="3" destOrd="0" parTransId="{473DDA18-72E0-4144-98B3-B5AFD970DF37}" sibTransId="{11C6275D-58F6-43D5-B5B0-2AF4EAB58AB7}"/>
    <dgm:cxn modelId="{CE0CC038-AD36-490D-ABB4-07DBE1FF3AF8}" type="presOf" srcId="{50FBAF70-03EF-406E-BC24-717FF644049C}" destId="{ABB5F434-BAD0-4118-A092-881A24BDD1BC}" srcOrd="0" destOrd="0" presId="urn:microsoft.com/office/officeart/2005/8/layout/hList1"/>
    <dgm:cxn modelId="{A0A43622-874E-49CE-8329-3B8CDA5906AA}" type="presOf" srcId="{9D1A36CB-B603-487D-BB3B-B283F777ACA6}" destId="{9B8233F6-FB4B-4A6F-81C3-2F328A14AAC4}" srcOrd="0" destOrd="2" presId="urn:microsoft.com/office/officeart/2005/8/layout/hList1"/>
    <dgm:cxn modelId="{D7F9D291-482A-4ABE-B5CE-A6CB07CCB4AD}" srcId="{A2020182-3724-4B95-ACF1-C1C252BE55EC}" destId="{9D1A36CB-B603-487D-BB3B-B283F777ACA6}" srcOrd="2" destOrd="0" parTransId="{74729CB0-804F-401D-9977-AB09D0C1E715}" sibTransId="{8C17C51E-72C8-4FB6-BD3F-0D7DFAAF187C}"/>
    <dgm:cxn modelId="{01872570-42EE-4B3E-BECB-EC2EF8E4C9F0}" type="presOf" srcId="{01CA1C0B-F665-4818-8E61-ABDBA59E34BD}" destId="{97D565BA-52C7-4A6C-971D-81034D091D41}" srcOrd="0" destOrd="0" presId="urn:microsoft.com/office/officeart/2005/8/layout/hList1"/>
    <dgm:cxn modelId="{D832E604-30A8-415E-AF2A-C093E387F78F}" type="presOf" srcId="{67BA0314-EE22-429F-AE8A-FAE2B4268B41}" destId="{9759FAC5-BD16-4C56-A7CC-40C491CA267C}" srcOrd="0" destOrd="1" presId="urn:microsoft.com/office/officeart/2005/8/layout/hList1"/>
    <dgm:cxn modelId="{DF992DBC-101D-41D1-BAE9-95F57C07253A}" type="presOf" srcId="{E8C93DE6-9C81-4E16-9520-B6FD157DB162}" destId="{ABB5F434-BAD0-4118-A092-881A24BDD1BC}" srcOrd="0" destOrd="3" presId="urn:microsoft.com/office/officeart/2005/8/layout/hList1"/>
    <dgm:cxn modelId="{4555C5A3-F35A-4991-9E3E-E9FEAB3F8976}" srcId="{5EC22947-D51C-4A67-BAF5-C2B5C5DC6D17}" destId="{2EE0A2AA-0A9A-40C4-B711-7C84DF08938A}" srcOrd="1" destOrd="0" parTransId="{C5051BB7-E649-4FF8-A004-3DDF22752967}" sibTransId="{565F5590-9332-40AA-AFE2-3E733A0DFF59}"/>
    <dgm:cxn modelId="{5129CC53-BFD9-4129-86E8-1926C75B946F}" srcId="{01CA1C0B-F665-4818-8E61-ABDBA59E34BD}" destId="{B3536CD4-8C9B-45EB-9D0C-72852E583DE6}" srcOrd="3" destOrd="0" parTransId="{314F8562-2AD7-4CA1-90D9-DC29288EACA2}" sibTransId="{DB589388-88AE-4FE5-89A3-46DFFA0D9467}"/>
    <dgm:cxn modelId="{C692988A-9D09-4A33-9749-0AD4C02C1ECB}" srcId="{1F43D4F1-9B13-42F0-9EF3-10400AB4FBE3}" destId="{5EC22947-D51C-4A67-BAF5-C2B5C5DC6D17}" srcOrd="1" destOrd="0" parTransId="{F996E165-7831-4F37-AA51-BFFFBF347D40}" sibTransId="{6CF7C61B-1F46-4391-B8FF-FD8CE0E722F3}"/>
    <dgm:cxn modelId="{82095F6B-331E-46CE-88CB-B6A43093AA9B}" type="presOf" srcId="{4CDACE93-6FB9-4FE2-9643-94E53BFEEDE7}" destId="{9B8233F6-FB4B-4A6F-81C3-2F328A14AAC4}" srcOrd="0" destOrd="0" presId="urn:microsoft.com/office/officeart/2005/8/layout/hList1"/>
    <dgm:cxn modelId="{36714301-04CF-473B-B612-25FEBD09488C}" srcId="{01CA1C0B-F665-4818-8E61-ABDBA59E34BD}" destId="{67BA0314-EE22-429F-AE8A-FAE2B4268B41}" srcOrd="1" destOrd="0" parTransId="{E90CE93D-6070-46E3-AAB4-78C866E880F3}" sibTransId="{3E650A23-0D72-4D60-96C5-AA3209D34FBC}"/>
    <dgm:cxn modelId="{53088FAE-50E0-4F92-BC6C-39657D858037}" type="presOf" srcId="{DFC954C0-AFD9-4D61-A3C7-2885DA11355E}" destId="{9759FAC5-BD16-4C56-A7CC-40C491CA267C}" srcOrd="0" destOrd="0" presId="urn:microsoft.com/office/officeart/2005/8/layout/hList1"/>
    <dgm:cxn modelId="{3F868B01-AF4C-4B74-9C85-C1F0FFA84C4C}" type="presOf" srcId="{369925CF-CE03-4714-AB52-987218419A06}" destId="{9759FAC5-BD16-4C56-A7CC-40C491CA267C}" srcOrd="0" destOrd="2" presId="urn:microsoft.com/office/officeart/2005/8/layout/hList1"/>
    <dgm:cxn modelId="{C4851882-6E26-440A-9048-AD2F8DD51805}" type="presOf" srcId="{A2020182-3724-4B95-ACF1-C1C252BE55EC}" destId="{4C90A876-1938-40D6-99D0-CF25BD5D8E6B}" srcOrd="0" destOrd="0" presId="urn:microsoft.com/office/officeart/2005/8/layout/hList1"/>
    <dgm:cxn modelId="{CAE0F761-2857-4937-B394-825F15C474DC}" type="presOf" srcId="{2EE0A2AA-0A9A-40C4-B711-7C84DF08938A}" destId="{ABB5F434-BAD0-4118-A092-881A24BDD1BC}" srcOrd="0" destOrd="1" presId="urn:microsoft.com/office/officeart/2005/8/layout/hList1"/>
    <dgm:cxn modelId="{868C8415-65D8-44BD-9037-EEB75A423BCD}" srcId="{5EC22947-D51C-4A67-BAF5-C2B5C5DC6D17}" destId="{C304DC71-2CC8-483C-BF88-9D586175ACF8}" srcOrd="2" destOrd="0" parTransId="{8D2CCEE1-1367-4147-9C41-C17CDE31971E}" sibTransId="{616524C5-C4A6-47EB-A2B7-E7EC5BEEE572}"/>
    <dgm:cxn modelId="{96FFDE36-7C37-4DC6-92D5-224975269949}" srcId="{01CA1C0B-F665-4818-8E61-ABDBA59E34BD}" destId="{DFC954C0-AFD9-4D61-A3C7-2885DA11355E}" srcOrd="0" destOrd="0" parTransId="{323CF74D-C3E8-44EB-9212-C6DC4C10F49E}" sibTransId="{3C7F7D30-8742-456E-8AB2-335E685BF73A}"/>
    <dgm:cxn modelId="{19340CAE-077F-4BAA-B772-3F18B9EC27AE}" type="presOf" srcId="{9DCED423-C904-4FA1-B761-EE19D30C7700}" destId="{9B8233F6-FB4B-4A6F-81C3-2F328A14AAC4}" srcOrd="0" destOrd="1" presId="urn:microsoft.com/office/officeart/2005/8/layout/hList1"/>
    <dgm:cxn modelId="{53FC4858-925D-49C7-B873-D63702BF4AFC}" type="presOf" srcId="{1F43D4F1-9B13-42F0-9EF3-10400AB4FBE3}" destId="{05CB8124-5EB0-4618-B5BF-C78BE0A8898A}" srcOrd="0" destOrd="0" presId="urn:microsoft.com/office/officeart/2005/8/layout/hList1"/>
    <dgm:cxn modelId="{98E632F5-E1A6-4DCB-955F-033548BB9CC5}" srcId="{5EC22947-D51C-4A67-BAF5-C2B5C5DC6D17}" destId="{50FBAF70-03EF-406E-BC24-717FF644049C}" srcOrd="0" destOrd="0" parTransId="{1FB48972-4172-4600-B608-F49595AAF2D4}" sibTransId="{7A5440EA-FE14-4FC2-BEDF-365E7C051C2C}"/>
    <dgm:cxn modelId="{4211BFAA-CAA3-4A37-B9DE-34F2EA2409F5}" srcId="{5EC22947-D51C-4A67-BAF5-C2B5C5DC6D17}" destId="{E8C93DE6-9C81-4E16-9520-B6FD157DB162}" srcOrd="3" destOrd="0" parTransId="{A3D3AB37-AEB1-4ABF-AB04-43A804A5F9B1}" sibTransId="{56C5EF93-11F5-4D86-ACD3-F97CAC3EE68B}"/>
    <dgm:cxn modelId="{149F2E99-07F3-4E13-BA6B-2ECF3EA0EB00}" type="presOf" srcId="{C304DC71-2CC8-483C-BF88-9D586175ACF8}" destId="{ABB5F434-BAD0-4118-A092-881A24BDD1BC}" srcOrd="0" destOrd="2" presId="urn:microsoft.com/office/officeart/2005/8/layout/hList1"/>
    <dgm:cxn modelId="{1831FC50-6660-46F1-9BB0-58B52E6F1033}" type="presParOf" srcId="{05CB8124-5EB0-4618-B5BF-C78BE0A8898A}" destId="{15F88B5C-036D-40E4-8D78-4F19CE4C324A}" srcOrd="0" destOrd="0" presId="urn:microsoft.com/office/officeart/2005/8/layout/hList1"/>
    <dgm:cxn modelId="{99D64DD1-6677-4BFF-AEA3-5D504871DA96}" type="presParOf" srcId="{15F88B5C-036D-40E4-8D78-4F19CE4C324A}" destId="{97D565BA-52C7-4A6C-971D-81034D091D41}" srcOrd="0" destOrd="0" presId="urn:microsoft.com/office/officeart/2005/8/layout/hList1"/>
    <dgm:cxn modelId="{73A80F3C-7AA1-449D-9499-FAB0F3145D5C}" type="presParOf" srcId="{15F88B5C-036D-40E4-8D78-4F19CE4C324A}" destId="{9759FAC5-BD16-4C56-A7CC-40C491CA267C}" srcOrd="1" destOrd="0" presId="urn:microsoft.com/office/officeart/2005/8/layout/hList1"/>
    <dgm:cxn modelId="{D0282F26-9143-422F-82B0-0662CC19F657}" type="presParOf" srcId="{05CB8124-5EB0-4618-B5BF-C78BE0A8898A}" destId="{41E5562A-2BD7-4D7A-B414-8C0682A4C7A8}" srcOrd="1" destOrd="0" presId="urn:microsoft.com/office/officeart/2005/8/layout/hList1"/>
    <dgm:cxn modelId="{28400C2F-CBD4-4A21-8DB1-C275389E5EA6}" type="presParOf" srcId="{05CB8124-5EB0-4618-B5BF-C78BE0A8898A}" destId="{D4E75E6D-83DA-49C3-A0B5-275D530CF6B8}" srcOrd="2" destOrd="0" presId="urn:microsoft.com/office/officeart/2005/8/layout/hList1"/>
    <dgm:cxn modelId="{62B5EFC9-E53E-436B-A8F1-05A6028B25BE}" type="presParOf" srcId="{D4E75E6D-83DA-49C3-A0B5-275D530CF6B8}" destId="{4B32B383-9048-4B84-899E-12D7EC0EE130}" srcOrd="0" destOrd="0" presId="urn:microsoft.com/office/officeart/2005/8/layout/hList1"/>
    <dgm:cxn modelId="{AC6AD039-9F54-45F2-9CA8-B90E24F50E77}" type="presParOf" srcId="{D4E75E6D-83DA-49C3-A0B5-275D530CF6B8}" destId="{ABB5F434-BAD0-4118-A092-881A24BDD1BC}" srcOrd="1" destOrd="0" presId="urn:microsoft.com/office/officeart/2005/8/layout/hList1"/>
    <dgm:cxn modelId="{B8B91EEC-4E1E-43CE-93CE-22791382A3F5}" type="presParOf" srcId="{05CB8124-5EB0-4618-B5BF-C78BE0A8898A}" destId="{FCEA0B49-C1D5-4448-9349-24CD638FF95D}" srcOrd="3" destOrd="0" presId="urn:microsoft.com/office/officeart/2005/8/layout/hList1"/>
    <dgm:cxn modelId="{97C8E607-D15A-4BA9-9CA8-2ACBCF655B60}" type="presParOf" srcId="{05CB8124-5EB0-4618-B5BF-C78BE0A8898A}" destId="{4852522F-F121-46EA-A46D-E806E43B8250}" srcOrd="4" destOrd="0" presId="urn:microsoft.com/office/officeart/2005/8/layout/hList1"/>
    <dgm:cxn modelId="{7A8DCCC2-609A-4246-BBC7-29AA8B658465}" type="presParOf" srcId="{4852522F-F121-46EA-A46D-E806E43B8250}" destId="{4C90A876-1938-40D6-99D0-CF25BD5D8E6B}" srcOrd="0" destOrd="0" presId="urn:microsoft.com/office/officeart/2005/8/layout/hList1"/>
    <dgm:cxn modelId="{27AE8370-2233-4A6A-B2C8-EFB776929C0B}" type="presParOf" srcId="{4852522F-F121-46EA-A46D-E806E43B8250}" destId="{9B8233F6-FB4B-4A6F-81C3-2F328A14AA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954C0-AFD9-4D61-A3C7-2885DA11355E}">
      <dgm:prSet/>
      <dgm:spPr/>
      <dgm:t>
        <a:bodyPr/>
        <a:lstStyle/>
        <a:p>
          <a:pPr rtl="0"/>
          <a:r>
            <a:rPr lang="zh-CN" dirty="0" smtClean="0"/>
            <a:t>用户透明</a:t>
          </a:r>
          <a:endParaRPr lang="en-US" dirty="0"/>
        </a:p>
      </dgm:t>
    </dgm:pt>
    <dgm:pt modelId="{323CF74D-C3E8-44EB-9212-C6DC4C10F49E}" type="par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3C7F7D30-8742-456E-8AB2-335E685BF73A}" type="sibTrans" cxnId="{96FFDE36-7C37-4DC6-92D5-224975269949}">
      <dgm:prSet/>
      <dgm:spPr/>
      <dgm:t>
        <a:bodyPr/>
        <a:lstStyle/>
        <a:p>
          <a:endParaRPr lang="zh-CN" altLang="en-US"/>
        </a:p>
      </dgm:t>
    </dgm:pt>
    <dgm:pt modelId="{50FBAF70-03EF-406E-BC24-717FF644049C}">
      <dgm:prSet/>
      <dgm:spPr/>
      <dgm:t>
        <a:bodyPr/>
        <a:lstStyle/>
        <a:p>
          <a:pPr rtl="0"/>
          <a:r>
            <a:rPr lang="zh-CN" dirty="0" smtClean="0"/>
            <a:t>成本</a:t>
          </a:r>
          <a:r>
            <a:rPr lang="zh-CN" altLang="en-US" dirty="0" smtClean="0"/>
            <a:t>收益</a:t>
          </a:r>
          <a:endParaRPr lang="en-US" dirty="0"/>
        </a:p>
      </dgm:t>
    </dgm:pt>
    <dgm:pt modelId="{1FB48972-4172-4600-B608-F49595AAF2D4}" type="par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7A5440EA-FE14-4FC2-BEDF-365E7C051C2C}" type="sibTrans" cxnId="{98E632F5-E1A6-4DCB-955F-033548BB9CC5}">
      <dgm:prSet/>
      <dgm:spPr/>
      <dgm:t>
        <a:bodyPr/>
        <a:lstStyle/>
        <a:p>
          <a:endParaRPr lang="zh-CN" altLang="en-US"/>
        </a:p>
      </dgm:t>
    </dgm:pt>
    <dgm:pt modelId="{4CDACE93-6FB9-4FE2-9643-94E53BFEEDE7}">
      <dgm:prSet/>
      <dgm:spPr>
        <a:ln w="38100"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zh-CN" altLang="en-US" dirty="0" smtClean="0"/>
            <a:t>协议规范</a:t>
          </a:r>
          <a:endParaRPr lang="zh-CN" dirty="0"/>
        </a:p>
      </dgm:t>
    </dgm:pt>
    <dgm:pt modelId="{D2228E02-92DB-46B0-BEF6-39D5F2A701FF}" type="par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9CBA7BF5-9C6E-4001-BF57-7AC00C6D4DB5}" type="sibTrans" cxnId="{2E24AD3A-E6C5-4582-BA15-4CDC5C583AF5}">
      <dgm:prSet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zh-CN" sz="2900" dirty="0" smtClean="0"/>
            <a:t>通信系统</a:t>
          </a:r>
          <a:endParaRPr lang="en-US" sz="29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EC22947-D51C-4A67-BAF5-C2B5C5DC6D17}">
      <dgm:prSet custT="1"/>
      <dgm:spPr/>
      <dgm:t>
        <a:bodyPr/>
        <a:lstStyle/>
        <a:p>
          <a:pPr rtl="0"/>
          <a:r>
            <a:rPr lang="zh-CN" sz="2900" dirty="0" smtClean="0"/>
            <a:t>运营</a:t>
          </a:r>
          <a:r>
            <a:rPr lang="zh-CN" altLang="en-US" sz="2900" dirty="0" smtClean="0"/>
            <a:t>系统</a:t>
          </a:r>
          <a:endParaRPr lang="en-US" sz="2900" dirty="0"/>
        </a:p>
      </dgm:t>
    </dgm:pt>
    <dgm:pt modelId="{F996E165-7831-4F37-AA51-BFFFBF347D40}" type="par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6CF7C61B-1F46-4391-B8FF-FD8CE0E722F3}" type="sibTrans" cxnId="{C692988A-9D09-4A33-9749-0AD4C02C1ECB}">
      <dgm:prSet/>
      <dgm:spPr/>
      <dgm:t>
        <a:bodyPr/>
        <a:lstStyle/>
        <a:p>
          <a:endParaRPr lang="zh-CN" altLang="en-US"/>
        </a:p>
      </dgm:t>
    </dgm:pt>
    <dgm:pt modelId="{A2020182-3724-4B95-ACF1-C1C252BE55EC}">
      <dgm:prSet custT="1"/>
      <dgm:spPr/>
      <dgm:t>
        <a:bodyPr/>
        <a:lstStyle/>
        <a:p>
          <a:pPr rtl="0"/>
          <a:r>
            <a:rPr lang="zh-CN" altLang="en-US" sz="2900" dirty="0" smtClean="0"/>
            <a:t>系统间</a:t>
          </a:r>
          <a:r>
            <a:rPr lang="zh-CN" sz="2900" dirty="0" smtClean="0"/>
            <a:t>互联</a:t>
          </a:r>
          <a:endParaRPr lang="en-US" sz="2900" dirty="0"/>
        </a:p>
      </dgm:t>
    </dgm:pt>
    <dgm:pt modelId="{B6889BBA-3E7C-43B3-AA9E-175A912BF760}" type="par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90DB7AFC-A308-4357-8D23-08ED560D7C57}" type="sibTrans" cxnId="{2CAE36EC-8816-4726-8CBE-18CB6E4D1716}">
      <dgm:prSet/>
      <dgm:spPr/>
      <dgm:t>
        <a:bodyPr/>
        <a:lstStyle/>
        <a:p>
          <a:endParaRPr lang="zh-CN" altLang="en-US"/>
        </a:p>
      </dgm:t>
    </dgm:pt>
    <dgm:pt modelId="{369925CF-CE03-4714-AB52-987218419A06}">
      <dgm:prSet/>
      <dgm:spPr/>
      <dgm:t>
        <a:bodyPr/>
        <a:lstStyle/>
        <a:p>
          <a:pPr rtl="0"/>
          <a:r>
            <a:rPr lang="zh-CN" altLang="en-US" dirty="0" smtClean="0"/>
            <a:t>业务</a:t>
          </a:r>
          <a:r>
            <a:rPr lang="zh-CN" altLang="zh-CN" dirty="0" smtClean="0"/>
            <a:t>传送</a:t>
          </a:r>
          <a:endParaRPr lang="en-US" dirty="0"/>
        </a:p>
      </dgm:t>
    </dgm:pt>
    <dgm:pt modelId="{C7859654-59CD-4342-97FD-4BF7EFFB0068}" type="par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DF17F2F9-9030-45FE-B00C-114E2A5C03CE}" type="sibTrans" cxnId="{44587D75-7049-4123-B0E2-68CE0554E875}">
      <dgm:prSet/>
      <dgm:spPr/>
      <dgm:t>
        <a:bodyPr/>
        <a:lstStyle/>
        <a:p>
          <a:endParaRPr lang="zh-CN" altLang="en-US"/>
        </a:p>
      </dgm:t>
    </dgm:pt>
    <dgm:pt modelId="{C304DC71-2CC8-483C-BF88-9D586175ACF8}">
      <dgm:prSet/>
      <dgm:spPr/>
      <dgm:t>
        <a:bodyPr/>
        <a:lstStyle/>
        <a:p>
          <a:pPr rtl="0"/>
          <a:r>
            <a:rPr lang="zh-CN" altLang="en-US" dirty="0" smtClean="0"/>
            <a:t>网络</a:t>
          </a:r>
          <a:r>
            <a:rPr lang="zh-CN" dirty="0" smtClean="0"/>
            <a:t>规划</a:t>
          </a:r>
          <a:endParaRPr lang="en-US" dirty="0"/>
        </a:p>
      </dgm:t>
    </dgm:pt>
    <dgm:pt modelId="{8D2CCEE1-1367-4147-9C41-C17CDE31971E}" type="par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616524C5-C4A6-47EB-A2B7-E7EC5BEEE572}" type="sibTrans" cxnId="{868C8415-65D8-44BD-9037-EEB75A423BCD}">
      <dgm:prSet/>
      <dgm:spPr/>
      <dgm:t>
        <a:bodyPr/>
        <a:lstStyle/>
        <a:p>
          <a:endParaRPr lang="zh-CN" altLang="en-US"/>
        </a:p>
      </dgm:t>
    </dgm:pt>
    <dgm:pt modelId="{9D1A36CB-B603-487D-BB3B-B283F777ACA6}">
      <dgm:prSet/>
      <dgm:spPr>
        <a:ln w="38100"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zh-CN" altLang="en-US" dirty="0" smtClean="0"/>
            <a:t>业务编排</a:t>
          </a:r>
          <a:endParaRPr lang="zh-CN" dirty="0"/>
        </a:p>
      </dgm:t>
    </dgm:pt>
    <dgm:pt modelId="{74729CB0-804F-401D-9977-AB09D0C1E715}" type="par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8C17C51E-72C8-4FB6-BD3F-0D7DFAAF187C}" type="sibTrans" cxnId="{D7F9D291-482A-4ABE-B5CE-A6CB07CCB4AD}">
      <dgm:prSet/>
      <dgm:spPr/>
      <dgm:t>
        <a:bodyPr/>
        <a:lstStyle/>
        <a:p>
          <a:endParaRPr lang="zh-CN" altLang="en-US"/>
        </a:p>
      </dgm:t>
    </dgm:pt>
    <dgm:pt modelId="{67BA0314-EE22-429F-AE8A-FAE2B4268B41}">
      <dgm:prSet/>
      <dgm:spPr/>
      <dgm:t>
        <a:bodyPr/>
        <a:lstStyle/>
        <a:p>
          <a:pPr rtl="0"/>
          <a:r>
            <a:rPr lang="zh-CN" dirty="0" smtClean="0"/>
            <a:t>信息</a:t>
          </a:r>
          <a:r>
            <a:rPr lang="zh-CN" altLang="zh-CN" dirty="0" smtClean="0"/>
            <a:t>表征</a:t>
          </a:r>
          <a:endParaRPr lang="en-US" dirty="0"/>
        </a:p>
      </dgm:t>
    </dgm:pt>
    <dgm:pt modelId="{E90CE93D-6070-46E3-AAB4-78C866E880F3}" type="par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3E650A23-0D72-4D60-96C5-AA3209D34FBC}" type="sibTrans" cxnId="{36714301-04CF-473B-B612-25FEBD09488C}">
      <dgm:prSet/>
      <dgm:spPr/>
      <dgm:t>
        <a:bodyPr/>
        <a:lstStyle/>
        <a:p>
          <a:endParaRPr lang="zh-CN" altLang="en-US"/>
        </a:p>
      </dgm:t>
    </dgm:pt>
    <dgm:pt modelId="{B3536CD4-8C9B-45EB-9D0C-72852E583DE6}">
      <dgm:prSet/>
      <dgm:spPr/>
      <dgm:t>
        <a:bodyPr/>
        <a:lstStyle/>
        <a:p>
          <a:pPr rtl="0"/>
          <a:r>
            <a:rPr lang="zh-CN" altLang="en-US" dirty="0" smtClean="0"/>
            <a:t>业务</a:t>
          </a:r>
          <a:r>
            <a:rPr lang="zh-CN" altLang="zh-CN" dirty="0" smtClean="0"/>
            <a:t>承载</a:t>
          </a:r>
          <a:endParaRPr lang="en-US" dirty="0"/>
        </a:p>
      </dgm:t>
    </dgm:pt>
    <dgm:pt modelId="{314F8562-2AD7-4CA1-90D9-DC29288EACA2}" type="par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DB589388-88AE-4FE5-89A3-46DFFA0D9467}" type="sibTrans" cxnId="{5129CC53-BFD9-4129-86E8-1926C75B946F}">
      <dgm:prSet/>
      <dgm:spPr/>
      <dgm:t>
        <a:bodyPr/>
        <a:lstStyle/>
        <a:p>
          <a:endParaRPr lang="zh-CN" altLang="en-US"/>
        </a:p>
      </dgm:t>
    </dgm:pt>
    <dgm:pt modelId="{2EE0A2AA-0A9A-40C4-B711-7C84DF08938A}">
      <dgm:prSet/>
      <dgm:spPr/>
      <dgm:t>
        <a:bodyPr/>
        <a:lstStyle/>
        <a:p>
          <a:pPr rtl="0"/>
          <a:r>
            <a:rPr lang="zh-CN" dirty="0" smtClean="0"/>
            <a:t>组织体制</a:t>
          </a:r>
          <a:endParaRPr lang="en-US" dirty="0"/>
        </a:p>
      </dgm:t>
    </dgm:pt>
    <dgm:pt modelId="{C5051BB7-E649-4FF8-A004-3DDF22752967}" type="par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565F5590-9332-40AA-AFE2-3E733A0DFF59}" type="sibTrans" cxnId="{4555C5A3-F35A-4991-9E3E-E9FEAB3F8976}">
      <dgm:prSet/>
      <dgm:spPr/>
      <dgm:t>
        <a:bodyPr/>
        <a:lstStyle/>
        <a:p>
          <a:endParaRPr lang="zh-CN" altLang="en-US"/>
        </a:p>
      </dgm:t>
    </dgm:pt>
    <dgm:pt modelId="{E8C93DE6-9C81-4E16-9520-B6FD157DB162}">
      <dgm:prSet/>
      <dgm:spPr/>
      <dgm:t>
        <a:bodyPr/>
        <a:lstStyle/>
        <a:p>
          <a:pPr rtl="0"/>
          <a:r>
            <a:rPr lang="zh-CN" altLang="en-US" dirty="0" smtClean="0"/>
            <a:t>优化</a:t>
          </a:r>
          <a:r>
            <a:rPr lang="zh-CN" dirty="0" smtClean="0"/>
            <a:t>调度</a:t>
          </a:r>
          <a:endParaRPr lang="en-US" dirty="0"/>
        </a:p>
      </dgm:t>
    </dgm:pt>
    <dgm:pt modelId="{A3D3AB37-AEB1-4ABF-AB04-43A804A5F9B1}" type="par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56C5EF93-11F5-4D86-ACD3-F97CAC3EE68B}" type="sibTrans" cxnId="{4211BFAA-CAA3-4A37-B9DE-34F2EA2409F5}">
      <dgm:prSet/>
      <dgm:spPr/>
      <dgm:t>
        <a:bodyPr/>
        <a:lstStyle/>
        <a:p>
          <a:endParaRPr lang="zh-CN" altLang="en-US"/>
        </a:p>
      </dgm:t>
    </dgm:pt>
    <dgm:pt modelId="{9DCED423-C904-4FA1-B761-EE19D30C7700}">
      <dgm:prSet/>
      <dgm:spPr>
        <a:ln w="38100"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zh-CN" altLang="en-US" dirty="0" smtClean="0"/>
            <a:t>接口封装</a:t>
          </a:r>
          <a:endParaRPr lang="zh-CN" dirty="0"/>
        </a:p>
      </dgm:t>
    </dgm:pt>
    <dgm:pt modelId="{C8F360A4-B48A-448A-8C5F-E5F64007BA1D}" type="par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237CA3EA-D645-44D8-BD1D-B84678D0B7E1}" type="sibTrans" cxnId="{E4BAFA14-7D52-429F-97DB-72D63BC35C55}">
      <dgm:prSet/>
      <dgm:spPr/>
      <dgm:t>
        <a:bodyPr/>
        <a:lstStyle/>
        <a:p>
          <a:endParaRPr lang="zh-CN" altLang="en-US"/>
        </a:p>
      </dgm:t>
    </dgm:pt>
    <dgm:pt modelId="{A0F9F853-9095-4319-BB3A-50F505D6E5D4}">
      <dgm:prSet/>
      <dgm:spPr>
        <a:ln w="38100">
          <a:solidFill>
            <a:srgbClr val="FF0000">
              <a:alpha val="90000"/>
            </a:srgbClr>
          </a:solidFill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zh-CN" altLang="en-US" dirty="0" smtClean="0"/>
            <a:t>能力</a:t>
          </a:r>
          <a:r>
            <a:rPr lang="zh-CN" dirty="0" smtClean="0"/>
            <a:t>开放</a:t>
          </a:r>
          <a:endParaRPr lang="zh-CN" dirty="0"/>
        </a:p>
      </dgm:t>
    </dgm:pt>
    <dgm:pt modelId="{473DDA18-72E0-4144-98B3-B5AFD970DF37}" type="parTrans" cxnId="{FDFC7C08-D872-418F-95BA-F63927C1FAA2}">
      <dgm:prSet/>
      <dgm:spPr/>
      <dgm:t>
        <a:bodyPr/>
        <a:lstStyle/>
        <a:p>
          <a:endParaRPr lang="zh-CN" altLang="en-US"/>
        </a:p>
      </dgm:t>
    </dgm:pt>
    <dgm:pt modelId="{11C6275D-58F6-43D5-B5B0-2AF4EAB58AB7}" type="sibTrans" cxnId="{FDFC7C08-D872-418F-95BA-F63927C1FAA2}">
      <dgm:prSet/>
      <dgm:spPr/>
      <dgm:t>
        <a:bodyPr/>
        <a:lstStyle/>
        <a:p>
          <a:endParaRPr lang="zh-CN" altLang="en-US"/>
        </a:p>
      </dgm:t>
    </dgm:pt>
    <dgm:pt modelId="{05CB8124-5EB0-4618-B5BF-C78BE0A8898A}" type="pres">
      <dgm:prSet presAssocID="{1F43D4F1-9B13-42F0-9EF3-10400AB4FB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8B5C-036D-40E4-8D78-4F19CE4C324A}" type="pres">
      <dgm:prSet presAssocID="{01CA1C0B-F665-4818-8E61-ABDBA59E34BD}" presName="composite" presStyleCnt="0"/>
      <dgm:spPr/>
    </dgm:pt>
    <dgm:pt modelId="{97D565BA-52C7-4A6C-971D-81034D091D41}" type="pres">
      <dgm:prSet presAssocID="{01CA1C0B-F665-4818-8E61-ABDBA59E34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9FAC5-BD16-4C56-A7CC-40C491CA267C}" type="pres">
      <dgm:prSet presAssocID="{01CA1C0B-F665-4818-8E61-ABDBA59E34B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562A-2BD7-4D7A-B414-8C0682A4C7A8}" type="pres">
      <dgm:prSet presAssocID="{665D6614-4716-4589-A525-2541120C1B11}" presName="space" presStyleCnt="0"/>
      <dgm:spPr/>
    </dgm:pt>
    <dgm:pt modelId="{D4E75E6D-83DA-49C3-A0B5-275D530CF6B8}" type="pres">
      <dgm:prSet presAssocID="{5EC22947-D51C-4A67-BAF5-C2B5C5DC6D17}" presName="composite" presStyleCnt="0"/>
      <dgm:spPr/>
    </dgm:pt>
    <dgm:pt modelId="{4B32B383-9048-4B84-899E-12D7EC0EE130}" type="pres">
      <dgm:prSet presAssocID="{5EC22947-D51C-4A67-BAF5-C2B5C5DC6D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5F434-BAD0-4118-A092-881A24BDD1BC}" type="pres">
      <dgm:prSet presAssocID="{5EC22947-D51C-4A67-BAF5-C2B5C5DC6D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A0B49-C1D5-4448-9349-24CD638FF95D}" type="pres">
      <dgm:prSet presAssocID="{6CF7C61B-1F46-4391-B8FF-FD8CE0E722F3}" presName="space" presStyleCnt="0"/>
      <dgm:spPr/>
    </dgm:pt>
    <dgm:pt modelId="{4852522F-F121-46EA-A46D-E806E43B8250}" type="pres">
      <dgm:prSet presAssocID="{A2020182-3724-4B95-ACF1-C1C252BE55EC}" presName="composite" presStyleCnt="0"/>
      <dgm:spPr/>
    </dgm:pt>
    <dgm:pt modelId="{4C90A876-1938-40D6-99D0-CF25BD5D8E6B}" type="pres">
      <dgm:prSet presAssocID="{A2020182-3724-4B95-ACF1-C1C252BE55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33F6-FB4B-4A6F-81C3-2F328A14AAC4}" type="pres">
      <dgm:prSet presAssocID="{A2020182-3724-4B95-ACF1-C1C252BE55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9CC29A-F440-4B7D-99E0-E49773B97EAD}" type="presOf" srcId="{2EE0A2AA-0A9A-40C4-B711-7C84DF08938A}" destId="{ABB5F434-BAD0-4118-A092-881A24BDD1BC}" srcOrd="0" destOrd="1" presId="urn:microsoft.com/office/officeart/2005/8/layout/hList1"/>
    <dgm:cxn modelId="{74567938-AC8B-42FF-A5FA-7093366D5C9F}" type="presOf" srcId="{50FBAF70-03EF-406E-BC24-717FF644049C}" destId="{ABB5F434-BAD0-4118-A092-881A24BDD1BC}" srcOrd="0" destOrd="0" presId="urn:microsoft.com/office/officeart/2005/8/layout/hList1"/>
    <dgm:cxn modelId="{2E24AD3A-E6C5-4582-BA15-4CDC5C583AF5}" srcId="{A2020182-3724-4B95-ACF1-C1C252BE55EC}" destId="{4CDACE93-6FB9-4FE2-9643-94E53BFEEDE7}" srcOrd="0" destOrd="0" parTransId="{D2228E02-92DB-46B0-BEF6-39D5F2A701FF}" sibTransId="{9CBA7BF5-9C6E-4001-BF57-7AC00C6D4DB5}"/>
    <dgm:cxn modelId="{04450F31-4F34-4500-A3E9-A829D918E195}" type="presOf" srcId="{A0F9F853-9095-4319-BB3A-50F505D6E5D4}" destId="{9B8233F6-FB4B-4A6F-81C3-2F328A14AAC4}" srcOrd="0" destOrd="3" presId="urn:microsoft.com/office/officeart/2005/8/layout/hList1"/>
    <dgm:cxn modelId="{EFC30C01-C967-4C32-B66A-AFD908EF1BE6}" type="presOf" srcId="{369925CF-CE03-4714-AB52-987218419A06}" destId="{9759FAC5-BD16-4C56-A7CC-40C491CA267C}" srcOrd="0" destOrd="2" presId="urn:microsoft.com/office/officeart/2005/8/layout/hList1"/>
    <dgm:cxn modelId="{5129CC53-BFD9-4129-86E8-1926C75B946F}" srcId="{01CA1C0B-F665-4818-8E61-ABDBA59E34BD}" destId="{B3536CD4-8C9B-45EB-9D0C-72852E583DE6}" srcOrd="3" destOrd="0" parTransId="{314F8562-2AD7-4CA1-90D9-DC29288EACA2}" sibTransId="{DB589388-88AE-4FE5-89A3-46DFFA0D9467}"/>
    <dgm:cxn modelId="{86EF3566-6BD7-498E-9B43-E3B566424D1C}" type="presOf" srcId="{DFC954C0-AFD9-4D61-A3C7-2885DA11355E}" destId="{9759FAC5-BD16-4C56-A7CC-40C491CA267C}" srcOrd="0" destOrd="0" presId="urn:microsoft.com/office/officeart/2005/8/layout/hList1"/>
    <dgm:cxn modelId="{59A40F0B-8DEA-42C3-8CDA-39F727841ECF}" type="presOf" srcId="{67BA0314-EE22-429F-AE8A-FAE2B4268B41}" destId="{9759FAC5-BD16-4C56-A7CC-40C491CA267C}" srcOrd="0" destOrd="1" presId="urn:microsoft.com/office/officeart/2005/8/layout/hList1"/>
    <dgm:cxn modelId="{4EBD54B2-2300-468E-986D-8695D2DDBAEC}" type="presOf" srcId="{1F43D4F1-9B13-42F0-9EF3-10400AB4FBE3}" destId="{05CB8124-5EB0-4618-B5BF-C78BE0A8898A}" srcOrd="0" destOrd="0" presId="urn:microsoft.com/office/officeart/2005/8/layout/hList1"/>
    <dgm:cxn modelId="{E6CD7718-9AC6-4FD6-A831-C9AE25EDC14F}" type="presOf" srcId="{4CDACE93-6FB9-4FE2-9643-94E53BFEEDE7}" destId="{9B8233F6-FB4B-4A6F-81C3-2F328A14AAC4}" srcOrd="0" destOrd="0" presId="urn:microsoft.com/office/officeart/2005/8/layout/hList1"/>
    <dgm:cxn modelId="{72D3DCB3-1913-41F0-899A-23C1227BFAEC}" type="presOf" srcId="{01CA1C0B-F665-4818-8E61-ABDBA59E34BD}" destId="{97D565BA-52C7-4A6C-971D-81034D091D41}" srcOrd="0" destOrd="0" presId="urn:microsoft.com/office/officeart/2005/8/layout/hList1"/>
    <dgm:cxn modelId="{4211BFAA-CAA3-4A37-B9DE-34F2EA2409F5}" srcId="{5EC22947-D51C-4A67-BAF5-C2B5C5DC6D17}" destId="{E8C93DE6-9C81-4E16-9520-B6FD157DB162}" srcOrd="3" destOrd="0" parTransId="{A3D3AB37-AEB1-4ABF-AB04-43A804A5F9B1}" sibTransId="{56C5EF93-11F5-4D86-ACD3-F97CAC3EE68B}"/>
    <dgm:cxn modelId="{36714301-04CF-473B-B612-25FEBD09488C}" srcId="{01CA1C0B-F665-4818-8E61-ABDBA59E34BD}" destId="{67BA0314-EE22-429F-AE8A-FAE2B4268B41}" srcOrd="1" destOrd="0" parTransId="{E90CE93D-6070-46E3-AAB4-78C866E880F3}" sibTransId="{3E650A23-0D72-4D60-96C5-AA3209D34FBC}"/>
    <dgm:cxn modelId="{43FD8191-5452-4C06-8EEF-66D224C4CAC0}" type="presOf" srcId="{B3536CD4-8C9B-45EB-9D0C-72852E583DE6}" destId="{9759FAC5-BD16-4C56-A7CC-40C491CA267C}" srcOrd="0" destOrd="3" presId="urn:microsoft.com/office/officeart/2005/8/layout/hList1"/>
    <dgm:cxn modelId="{44587D75-7049-4123-B0E2-68CE0554E875}" srcId="{01CA1C0B-F665-4818-8E61-ABDBA59E34BD}" destId="{369925CF-CE03-4714-AB52-987218419A06}" srcOrd="2" destOrd="0" parTransId="{C7859654-59CD-4342-97FD-4BF7EFFB0068}" sibTransId="{DF17F2F9-9030-45FE-B00C-114E2A5C03CE}"/>
    <dgm:cxn modelId="{868C8415-65D8-44BD-9037-EEB75A423BCD}" srcId="{5EC22947-D51C-4A67-BAF5-C2B5C5DC6D17}" destId="{C304DC71-2CC8-483C-BF88-9D586175ACF8}" srcOrd="2" destOrd="0" parTransId="{8D2CCEE1-1367-4147-9C41-C17CDE31971E}" sibTransId="{616524C5-C4A6-47EB-A2B7-E7EC5BEEE572}"/>
    <dgm:cxn modelId="{5D9C64D4-5AA1-47B5-979A-53D3A3E7EC32}" type="presOf" srcId="{5EC22947-D51C-4A67-BAF5-C2B5C5DC6D17}" destId="{4B32B383-9048-4B84-899E-12D7EC0EE130}" srcOrd="0" destOrd="0" presId="urn:microsoft.com/office/officeart/2005/8/layout/hList1"/>
    <dgm:cxn modelId="{98E632F5-E1A6-4DCB-955F-033548BB9CC5}" srcId="{5EC22947-D51C-4A67-BAF5-C2B5C5DC6D17}" destId="{50FBAF70-03EF-406E-BC24-717FF644049C}" srcOrd="0" destOrd="0" parTransId="{1FB48972-4172-4600-B608-F49595AAF2D4}" sibTransId="{7A5440EA-FE14-4FC2-BEDF-365E7C051C2C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E731791C-11AB-40B8-99CE-62C0CC915D85}" type="presOf" srcId="{C304DC71-2CC8-483C-BF88-9D586175ACF8}" destId="{ABB5F434-BAD0-4118-A092-881A24BDD1BC}" srcOrd="0" destOrd="2" presId="urn:microsoft.com/office/officeart/2005/8/layout/hList1"/>
    <dgm:cxn modelId="{883D3D85-167F-49B1-A897-A6D0EACCB0D4}" type="presOf" srcId="{A2020182-3724-4B95-ACF1-C1C252BE55EC}" destId="{4C90A876-1938-40D6-99D0-CF25BD5D8E6B}" srcOrd="0" destOrd="0" presId="urn:microsoft.com/office/officeart/2005/8/layout/hList1"/>
    <dgm:cxn modelId="{4555C5A3-F35A-4991-9E3E-E9FEAB3F8976}" srcId="{5EC22947-D51C-4A67-BAF5-C2B5C5DC6D17}" destId="{2EE0A2AA-0A9A-40C4-B711-7C84DF08938A}" srcOrd="1" destOrd="0" parTransId="{C5051BB7-E649-4FF8-A004-3DDF22752967}" sibTransId="{565F5590-9332-40AA-AFE2-3E733A0DFF59}"/>
    <dgm:cxn modelId="{E4BAFA14-7D52-429F-97DB-72D63BC35C55}" srcId="{A2020182-3724-4B95-ACF1-C1C252BE55EC}" destId="{9DCED423-C904-4FA1-B761-EE19D30C7700}" srcOrd="1" destOrd="0" parTransId="{C8F360A4-B48A-448A-8C5F-E5F64007BA1D}" sibTransId="{237CA3EA-D645-44D8-BD1D-B84678D0B7E1}"/>
    <dgm:cxn modelId="{96FFDE36-7C37-4DC6-92D5-224975269949}" srcId="{01CA1C0B-F665-4818-8E61-ABDBA59E34BD}" destId="{DFC954C0-AFD9-4D61-A3C7-2885DA11355E}" srcOrd="0" destOrd="0" parTransId="{323CF74D-C3E8-44EB-9212-C6DC4C10F49E}" sibTransId="{3C7F7D30-8742-456E-8AB2-335E685BF73A}"/>
    <dgm:cxn modelId="{D7F9D291-482A-4ABE-B5CE-A6CB07CCB4AD}" srcId="{A2020182-3724-4B95-ACF1-C1C252BE55EC}" destId="{9D1A36CB-B603-487D-BB3B-B283F777ACA6}" srcOrd="2" destOrd="0" parTransId="{74729CB0-804F-401D-9977-AB09D0C1E715}" sibTransId="{8C17C51E-72C8-4FB6-BD3F-0D7DFAAF187C}"/>
    <dgm:cxn modelId="{FDFC7C08-D872-418F-95BA-F63927C1FAA2}" srcId="{A2020182-3724-4B95-ACF1-C1C252BE55EC}" destId="{A0F9F853-9095-4319-BB3A-50F505D6E5D4}" srcOrd="3" destOrd="0" parTransId="{473DDA18-72E0-4144-98B3-B5AFD970DF37}" sibTransId="{11C6275D-58F6-43D5-B5B0-2AF4EAB58AB7}"/>
    <dgm:cxn modelId="{C692988A-9D09-4A33-9749-0AD4C02C1ECB}" srcId="{1F43D4F1-9B13-42F0-9EF3-10400AB4FBE3}" destId="{5EC22947-D51C-4A67-BAF5-C2B5C5DC6D17}" srcOrd="1" destOrd="0" parTransId="{F996E165-7831-4F37-AA51-BFFFBF347D40}" sibTransId="{6CF7C61B-1F46-4391-B8FF-FD8CE0E722F3}"/>
    <dgm:cxn modelId="{C64DBE12-4173-4DF6-B7BA-C668F49A6D8C}" type="presOf" srcId="{9DCED423-C904-4FA1-B761-EE19D30C7700}" destId="{9B8233F6-FB4B-4A6F-81C3-2F328A14AAC4}" srcOrd="0" destOrd="1" presId="urn:microsoft.com/office/officeart/2005/8/layout/hList1"/>
    <dgm:cxn modelId="{39B70CAF-7078-45D1-991F-887332F9815A}" type="presOf" srcId="{9D1A36CB-B603-487D-BB3B-B283F777ACA6}" destId="{9B8233F6-FB4B-4A6F-81C3-2F328A14AAC4}" srcOrd="0" destOrd="2" presId="urn:microsoft.com/office/officeart/2005/8/layout/hList1"/>
    <dgm:cxn modelId="{56A42B49-D8F0-42CB-B47F-68C2FDF6BFED}" type="presOf" srcId="{E8C93DE6-9C81-4E16-9520-B6FD157DB162}" destId="{ABB5F434-BAD0-4118-A092-881A24BDD1BC}" srcOrd="0" destOrd="3" presId="urn:microsoft.com/office/officeart/2005/8/layout/hList1"/>
    <dgm:cxn modelId="{2CAE36EC-8816-4726-8CBE-18CB6E4D1716}" srcId="{1F43D4F1-9B13-42F0-9EF3-10400AB4FBE3}" destId="{A2020182-3724-4B95-ACF1-C1C252BE55EC}" srcOrd="2" destOrd="0" parTransId="{B6889BBA-3E7C-43B3-AA9E-175A912BF760}" sibTransId="{90DB7AFC-A308-4357-8D23-08ED560D7C57}"/>
    <dgm:cxn modelId="{7EBF8407-855A-4BB6-9598-20CA586312BC}" type="presParOf" srcId="{05CB8124-5EB0-4618-B5BF-C78BE0A8898A}" destId="{15F88B5C-036D-40E4-8D78-4F19CE4C324A}" srcOrd="0" destOrd="0" presId="urn:microsoft.com/office/officeart/2005/8/layout/hList1"/>
    <dgm:cxn modelId="{6114B4B3-3DF9-466B-8220-5B76E762A9C8}" type="presParOf" srcId="{15F88B5C-036D-40E4-8D78-4F19CE4C324A}" destId="{97D565BA-52C7-4A6C-971D-81034D091D41}" srcOrd="0" destOrd="0" presId="urn:microsoft.com/office/officeart/2005/8/layout/hList1"/>
    <dgm:cxn modelId="{90826352-F249-4973-A2C4-98E9B0FCC007}" type="presParOf" srcId="{15F88B5C-036D-40E4-8D78-4F19CE4C324A}" destId="{9759FAC5-BD16-4C56-A7CC-40C491CA267C}" srcOrd="1" destOrd="0" presId="urn:microsoft.com/office/officeart/2005/8/layout/hList1"/>
    <dgm:cxn modelId="{D0931E83-F892-4CC7-9C1C-239F042BE08F}" type="presParOf" srcId="{05CB8124-5EB0-4618-B5BF-C78BE0A8898A}" destId="{41E5562A-2BD7-4D7A-B414-8C0682A4C7A8}" srcOrd="1" destOrd="0" presId="urn:microsoft.com/office/officeart/2005/8/layout/hList1"/>
    <dgm:cxn modelId="{35966984-C95E-41CA-A031-B3CB6F773F54}" type="presParOf" srcId="{05CB8124-5EB0-4618-B5BF-C78BE0A8898A}" destId="{D4E75E6D-83DA-49C3-A0B5-275D530CF6B8}" srcOrd="2" destOrd="0" presId="urn:microsoft.com/office/officeart/2005/8/layout/hList1"/>
    <dgm:cxn modelId="{32D3F4B2-E6FA-4ED7-BADA-5F1F6D22424E}" type="presParOf" srcId="{D4E75E6D-83DA-49C3-A0B5-275D530CF6B8}" destId="{4B32B383-9048-4B84-899E-12D7EC0EE130}" srcOrd="0" destOrd="0" presId="urn:microsoft.com/office/officeart/2005/8/layout/hList1"/>
    <dgm:cxn modelId="{F9C1FED0-980A-4572-9D5C-E3299BBA2D9B}" type="presParOf" srcId="{D4E75E6D-83DA-49C3-A0B5-275D530CF6B8}" destId="{ABB5F434-BAD0-4118-A092-881A24BDD1BC}" srcOrd="1" destOrd="0" presId="urn:microsoft.com/office/officeart/2005/8/layout/hList1"/>
    <dgm:cxn modelId="{45358C7E-9520-4EC1-B6AA-E8F55E0AE907}" type="presParOf" srcId="{05CB8124-5EB0-4618-B5BF-C78BE0A8898A}" destId="{FCEA0B49-C1D5-4448-9349-24CD638FF95D}" srcOrd="3" destOrd="0" presId="urn:microsoft.com/office/officeart/2005/8/layout/hList1"/>
    <dgm:cxn modelId="{5B478281-5007-43C6-AF66-C4AC255CD02B}" type="presParOf" srcId="{05CB8124-5EB0-4618-B5BF-C78BE0A8898A}" destId="{4852522F-F121-46EA-A46D-E806E43B8250}" srcOrd="4" destOrd="0" presId="urn:microsoft.com/office/officeart/2005/8/layout/hList1"/>
    <dgm:cxn modelId="{15C73474-A8D5-46A3-9507-7815C1C76418}" type="presParOf" srcId="{4852522F-F121-46EA-A46D-E806E43B8250}" destId="{4C90A876-1938-40D6-99D0-CF25BD5D8E6B}" srcOrd="0" destOrd="0" presId="urn:microsoft.com/office/officeart/2005/8/layout/hList1"/>
    <dgm:cxn modelId="{B3CD9072-4D96-4615-BD7B-B05D1971C042}" type="presParOf" srcId="{4852522F-F121-46EA-A46D-E806E43B8250}" destId="{9B8233F6-FB4B-4A6F-81C3-2F328A14AAC4}" srcOrd="1" destOrd="0" presId="urn:microsoft.com/office/officeart/2005/8/layout/hList1"/>
  </dgm:cxnLst>
  <dgm:bg>
    <a:effectLst>
      <a:glow rad="101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1.1 </a:t>
          </a:r>
          <a:r>
            <a:rPr lang="zh-CN" dirty="0" smtClean="0"/>
            <a:t>通信网的系统功能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1.2 </a:t>
          </a:r>
          <a:r>
            <a:rPr lang="zh-CN" altLang="en-US" dirty="0" smtClean="0"/>
            <a:t>网络</a:t>
          </a:r>
          <a:r>
            <a:rPr lang="zh-CN" altLang="zh-CN" dirty="0" smtClean="0"/>
            <a:t>体系</a:t>
          </a:r>
          <a:r>
            <a:rPr lang="zh-CN" dirty="0" smtClean="0"/>
            <a:t>结构</a:t>
          </a:r>
          <a:endParaRPr lang="zh-CN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7BE79709-49FA-4082-9ACE-2284FD5DAF64}">
      <dgm:prSet/>
      <dgm:spPr/>
      <dgm:t>
        <a:bodyPr/>
        <a:lstStyle/>
        <a:p>
          <a:r>
            <a:rPr lang="en-US" dirty="0" smtClean="0"/>
            <a:t>1.3 </a:t>
          </a:r>
          <a:r>
            <a:rPr lang="zh-CN" dirty="0" smtClean="0"/>
            <a:t>网络</a:t>
          </a:r>
          <a:r>
            <a:rPr lang="zh-CN" altLang="en-US" dirty="0" smtClean="0"/>
            <a:t>的管理</a:t>
          </a:r>
          <a:r>
            <a:rPr lang="zh-CN" dirty="0" smtClean="0"/>
            <a:t>体制</a:t>
          </a:r>
          <a:endParaRPr lang="zh-CN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/>
        </a:p>
      </dgm:t>
    </dgm:pt>
    <dgm:pt modelId="{3A4CDE38-8AD9-4358-93D9-C45C5E096191}">
      <dgm:prSet/>
      <dgm:spPr/>
      <dgm:t>
        <a:bodyPr/>
        <a:lstStyle/>
        <a:p>
          <a:r>
            <a:rPr lang="en-US" dirty="0" smtClean="0"/>
            <a:t>1.4 </a:t>
          </a:r>
          <a:r>
            <a:rPr lang="zh-CN" altLang="en-US" dirty="0" smtClean="0"/>
            <a:t>结构表征的演变</a:t>
          </a:r>
          <a:endParaRPr lang="zh-CN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4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43D6AC-198E-4816-B999-DB96F683533F}" type="presOf" srcId="{01CA1C0B-F665-4818-8E61-ABDBA59E34BD}" destId="{D875B67B-5A8C-40C2-98F1-1509DF418A34}" srcOrd="0" destOrd="0" presId="urn:microsoft.com/office/officeart/2005/8/layout/vList2"/>
    <dgm:cxn modelId="{FE899F39-66C4-48EA-866A-F74998E31257}" type="presOf" srcId="{7BE79709-49FA-4082-9ACE-2284FD5DAF64}" destId="{C47FE952-4A62-464E-A1FF-76CC7422A8AE}" srcOrd="0" destOrd="0" presId="urn:microsoft.com/office/officeart/2005/8/layout/vList2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EDE6B0D7-5104-4452-9D83-477E5E3C109A}" type="presOf" srcId="{5C9F10C2-5308-4C48-9148-3385104622DA}" destId="{1201FB48-C8DC-4211-9E2F-2C89E4562563}" srcOrd="0" destOrd="0" presId="urn:microsoft.com/office/officeart/2005/8/layout/vList2"/>
    <dgm:cxn modelId="{8DD364D8-E9E5-406D-A44B-96CA75FE8067}" type="presOf" srcId="{3A4CDE38-8AD9-4358-93D9-C45C5E096191}" destId="{1B95BAB2-0E7B-4BB0-BBF8-1C44BDE92311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C091535C-FDE6-4350-B75A-F8D4F44871E8}" type="presOf" srcId="{1F43D4F1-9B13-42F0-9EF3-10400AB4FBE3}" destId="{42F4F5C6-DCEC-4DF3-8D25-5B9421FBF805}" srcOrd="0" destOrd="0" presId="urn:microsoft.com/office/officeart/2005/8/layout/vList2"/>
    <dgm:cxn modelId="{D96488AF-E3F8-46E8-8AB3-81002DE243EA}" type="presParOf" srcId="{42F4F5C6-DCEC-4DF3-8D25-5B9421FBF805}" destId="{D875B67B-5A8C-40C2-98F1-1509DF418A34}" srcOrd="0" destOrd="0" presId="urn:microsoft.com/office/officeart/2005/8/layout/vList2"/>
    <dgm:cxn modelId="{4C41BA41-A2DF-4E5B-ADE8-0D1AB9257228}" type="presParOf" srcId="{42F4F5C6-DCEC-4DF3-8D25-5B9421FBF805}" destId="{D6B10A3C-DFA8-4F05-93DF-0354F623E761}" srcOrd="1" destOrd="0" presId="urn:microsoft.com/office/officeart/2005/8/layout/vList2"/>
    <dgm:cxn modelId="{2DB5D319-977C-410F-90BB-563B8682EE2F}" type="presParOf" srcId="{42F4F5C6-DCEC-4DF3-8D25-5B9421FBF805}" destId="{1201FB48-C8DC-4211-9E2F-2C89E4562563}" srcOrd="2" destOrd="0" presId="urn:microsoft.com/office/officeart/2005/8/layout/vList2"/>
    <dgm:cxn modelId="{E6B9638B-DBBB-4037-9269-502CC25BD06D}" type="presParOf" srcId="{42F4F5C6-DCEC-4DF3-8D25-5B9421FBF805}" destId="{935CD6BB-5137-4CAF-8216-61B5AF4A0AD8}" srcOrd="3" destOrd="0" presId="urn:microsoft.com/office/officeart/2005/8/layout/vList2"/>
    <dgm:cxn modelId="{04AFA46C-EA38-489D-8744-60689D7C2617}" type="presParOf" srcId="{42F4F5C6-DCEC-4DF3-8D25-5B9421FBF805}" destId="{C47FE952-4A62-464E-A1FF-76CC7422A8AE}" srcOrd="4" destOrd="0" presId="urn:microsoft.com/office/officeart/2005/8/layout/vList2"/>
    <dgm:cxn modelId="{E604998A-6E3C-4B3A-8A43-52E1A428AD36}" type="presParOf" srcId="{42F4F5C6-DCEC-4DF3-8D25-5B9421FBF805}" destId="{6C3340B1-C2EB-4ED3-8720-0017C2A1F7F3}" srcOrd="5" destOrd="0" presId="urn:microsoft.com/office/officeart/2005/8/layout/vList2"/>
    <dgm:cxn modelId="{FA6CB1C3-AFD0-421E-9460-AD188D2543F8}" type="presParOf" srcId="{42F4F5C6-DCEC-4DF3-8D25-5B9421FBF805}" destId="{1B95BAB2-0E7B-4BB0-BBF8-1C44BDE92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en-US" sz="2400" dirty="0" smtClean="0"/>
            <a:t>1)</a:t>
          </a:r>
          <a:r>
            <a:rPr lang="zh-CN" altLang="en-US" sz="2400" dirty="0" smtClean="0"/>
            <a:t>语义透明</a:t>
          </a:r>
          <a:r>
            <a:rPr lang="en-US" altLang="zh-CN" sz="2400" dirty="0" smtClean="0"/>
            <a:t>(semantic transparency) </a:t>
          </a:r>
          <a:endParaRPr lang="en-US" sz="24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5C9F10C2-5308-4C48-9148-3385104622DA}">
      <dgm:prSet custT="1"/>
      <dgm:spPr/>
      <dgm:t>
        <a:bodyPr/>
        <a:lstStyle/>
        <a:p>
          <a:r>
            <a:rPr lang="en-US" sz="2400" dirty="0" smtClean="0"/>
            <a:t>2)</a:t>
          </a:r>
          <a:r>
            <a:rPr lang="zh-CN" altLang="en-US" sz="2400" dirty="0" smtClean="0"/>
            <a:t>时间透明</a:t>
          </a:r>
          <a:r>
            <a:rPr lang="en-US" altLang="zh-CN" sz="2400" dirty="0" smtClean="0"/>
            <a:t>(time transparency)</a:t>
          </a:r>
          <a:endParaRPr lang="zh-CN" sz="2400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/>
        </a:p>
      </dgm:t>
    </dgm:pt>
    <dgm:pt modelId="{BBF9C246-B3FF-4D6C-BEB2-3B0BF076BBFB}">
      <dgm:prSet custT="1"/>
      <dgm:spPr/>
      <dgm:t>
        <a:bodyPr/>
        <a:lstStyle/>
        <a:p>
          <a:pPr rtl="0"/>
          <a:r>
            <a:rPr lang="zh-CN" altLang="en-US" sz="2000" dirty="0" smtClean="0"/>
            <a:t>来自用户的信息在通信过程中，不被改动</a:t>
          </a:r>
          <a:endParaRPr lang="en-US" sz="2000" dirty="0"/>
        </a:p>
      </dgm:t>
    </dgm:pt>
    <dgm:pt modelId="{CC5EC743-B522-4325-A606-A22236DB4C8F}" type="parTrans" cxnId="{37BF98AF-5F35-4FDD-A297-E11916C30E2E}">
      <dgm:prSet/>
      <dgm:spPr/>
      <dgm:t>
        <a:bodyPr/>
        <a:lstStyle/>
        <a:p>
          <a:endParaRPr lang="zh-CN" altLang="en-US"/>
        </a:p>
      </dgm:t>
    </dgm:pt>
    <dgm:pt modelId="{CA82E354-E83B-4DD8-BE1E-61AD02982D0B}" type="sibTrans" cxnId="{37BF98AF-5F35-4FDD-A297-E11916C30E2E}">
      <dgm:prSet/>
      <dgm:spPr/>
      <dgm:t>
        <a:bodyPr/>
        <a:lstStyle/>
        <a:p>
          <a:endParaRPr lang="zh-CN" altLang="en-US"/>
        </a:p>
      </dgm:t>
    </dgm:pt>
    <dgm:pt modelId="{2AAF70AE-0E06-4FAC-9B37-F397451DB6B2}">
      <dgm:prSet custT="1"/>
      <dgm:spPr/>
      <dgm:t>
        <a:bodyPr/>
        <a:lstStyle/>
        <a:p>
          <a:pPr rtl="0"/>
          <a:r>
            <a:rPr lang="zh-CN" altLang="en-US" sz="2000" dirty="0" smtClean="0">
              <a:solidFill>
                <a:srgbClr val="FF0000"/>
              </a:solidFill>
            </a:rPr>
            <a:t>误码</a:t>
          </a:r>
          <a:r>
            <a:rPr lang="zh-CN" altLang="en-US" sz="2000" dirty="0" smtClean="0"/>
            <a:t>、丢失、误插，采用流量控制及差错控制解决</a:t>
          </a:r>
          <a:endParaRPr lang="en-US" sz="2000" dirty="0"/>
        </a:p>
      </dgm:t>
    </dgm:pt>
    <dgm:pt modelId="{9A2105B1-C10F-4407-8345-72B915EF51A9}" type="parTrans" cxnId="{05C09C0E-EDE9-4485-B7A4-D1C396BE3CCF}">
      <dgm:prSet/>
      <dgm:spPr/>
      <dgm:t>
        <a:bodyPr/>
        <a:lstStyle/>
        <a:p>
          <a:endParaRPr lang="zh-CN" altLang="en-US"/>
        </a:p>
      </dgm:t>
    </dgm:pt>
    <dgm:pt modelId="{CEBDE286-133E-4EBD-9935-0B56489016FE}" type="sibTrans" cxnId="{05C09C0E-EDE9-4485-B7A4-D1C396BE3CCF}">
      <dgm:prSet/>
      <dgm:spPr/>
      <dgm:t>
        <a:bodyPr/>
        <a:lstStyle/>
        <a:p>
          <a:endParaRPr lang="zh-CN" altLang="en-US"/>
        </a:p>
      </dgm:t>
    </dgm:pt>
    <dgm:pt modelId="{FC42300A-D4BF-4E40-96E4-537B6E389777}">
      <dgm:prSet custT="1"/>
      <dgm:spPr/>
      <dgm:t>
        <a:bodyPr/>
        <a:lstStyle/>
        <a:p>
          <a:pPr rtl="0"/>
          <a:r>
            <a:rPr lang="zh-CN" altLang="en-US" sz="2000" dirty="0" smtClean="0"/>
            <a:t>编码，采用转义控制解决</a:t>
          </a:r>
          <a:endParaRPr lang="en-US" sz="2000" dirty="0"/>
        </a:p>
      </dgm:t>
    </dgm:pt>
    <dgm:pt modelId="{FE55524C-8CDD-41D6-A2FA-DFFA13C6BBA6}" type="parTrans" cxnId="{70EBB226-F34F-481F-B804-AC44D0F4CAE4}">
      <dgm:prSet/>
      <dgm:spPr/>
      <dgm:t>
        <a:bodyPr/>
        <a:lstStyle/>
        <a:p>
          <a:endParaRPr lang="zh-CN" altLang="en-US"/>
        </a:p>
      </dgm:t>
    </dgm:pt>
    <dgm:pt modelId="{AB40569E-0519-4694-A53C-87122F5DC285}" type="sibTrans" cxnId="{70EBB226-F34F-481F-B804-AC44D0F4CAE4}">
      <dgm:prSet/>
      <dgm:spPr/>
      <dgm:t>
        <a:bodyPr/>
        <a:lstStyle/>
        <a:p>
          <a:endParaRPr lang="zh-CN" altLang="en-US"/>
        </a:p>
      </dgm:t>
    </dgm:pt>
    <dgm:pt modelId="{99AB6433-3D37-4C11-8658-935B8A124ED7}">
      <dgm:prSet custT="1"/>
      <dgm:spPr/>
      <dgm:t>
        <a:bodyPr/>
        <a:lstStyle/>
        <a:p>
          <a:pPr rtl="0"/>
          <a:r>
            <a:rPr lang="zh-CN" altLang="en-US" sz="2000" dirty="0" smtClean="0"/>
            <a:t>信息量，是核心问题</a:t>
          </a:r>
          <a:endParaRPr lang="en-US" sz="2000" dirty="0"/>
        </a:p>
      </dgm:t>
    </dgm:pt>
    <dgm:pt modelId="{6BB1B82A-9CA4-40B3-AD80-C76805670A44}" type="parTrans" cxnId="{DF490D2D-4188-4515-9D89-F8519346ECB6}">
      <dgm:prSet/>
      <dgm:spPr/>
      <dgm:t>
        <a:bodyPr/>
        <a:lstStyle/>
        <a:p>
          <a:endParaRPr lang="zh-CN" altLang="en-US"/>
        </a:p>
      </dgm:t>
    </dgm:pt>
    <dgm:pt modelId="{3075FA11-2FF1-4EAD-8F88-DC3A14C7E8E0}" type="sibTrans" cxnId="{DF490D2D-4188-4515-9D89-F8519346ECB6}">
      <dgm:prSet/>
      <dgm:spPr/>
      <dgm:t>
        <a:bodyPr/>
        <a:lstStyle/>
        <a:p>
          <a:endParaRPr lang="zh-CN" altLang="en-US"/>
        </a:p>
      </dgm:t>
    </dgm:pt>
    <dgm:pt modelId="{6BB8B068-32A1-482A-9A09-08851E6EF799}">
      <dgm:prSet custT="1"/>
      <dgm:spPr/>
      <dgm:t>
        <a:bodyPr/>
        <a:lstStyle/>
        <a:p>
          <a:r>
            <a:rPr lang="zh-CN" altLang="en-US" sz="2000" dirty="0" smtClean="0"/>
            <a:t>用户信息，不被延迟送达，或实时性</a:t>
          </a:r>
          <a:endParaRPr lang="zh-CN" altLang="en-US" sz="2000" dirty="0"/>
        </a:p>
      </dgm:t>
    </dgm:pt>
    <dgm:pt modelId="{9404C5D0-9827-458C-820D-B3B7388A4F4D}" type="parTrans" cxnId="{A881B3CE-E44A-4B08-B644-EC138450DD67}">
      <dgm:prSet/>
      <dgm:spPr/>
      <dgm:t>
        <a:bodyPr/>
        <a:lstStyle/>
        <a:p>
          <a:endParaRPr lang="zh-CN" altLang="en-US"/>
        </a:p>
      </dgm:t>
    </dgm:pt>
    <dgm:pt modelId="{69A56883-F449-4D6C-B3CA-E3A3666F43BD}" type="sibTrans" cxnId="{A881B3CE-E44A-4B08-B644-EC138450DD67}">
      <dgm:prSet/>
      <dgm:spPr/>
      <dgm:t>
        <a:bodyPr/>
        <a:lstStyle/>
        <a:p>
          <a:endParaRPr lang="zh-CN" altLang="en-US"/>
        </a:p>
      </dgm:t>
    </dgm:pt>
    <dgm:pt modelId="{FDE062F7-C3A4-4480-BA0E-FD5A060B73F3}">
      <dgm:prSet custT="1"/>
      <dgm:spPr/>
      <dgm:t>
        <a:bodyPr/>
        <a:lstStyle/>
        <a:p>
          <a:r>
            <a:rPr lang="zh-CN" altLang="en-US" sz="2000" dirty="0" smtClean="0"/>
            <a:t>对通信过程的控制，产生技术性约束</a:t>
          </a:r>
          <a:endParaRPr lang="zh-CN" altLang="en-US" sz="2000" dirty="0"/>
        </a:p>
      </dgm:t>
    </dgm:pt>
    <dgm:pt modelId="{DDED6C17-52BC-4582-8187-6B3558BCCEE4}" type="parTrans" cxnId="{B82119AD-6588-4222-AA58-C785D49C8AC8}">
      <dgm:prSet/>
      <dgm:spPr/>
      <dgm:t>
        <a:bodyPr/>
        <a:lstStyle/>
        <a:p>
          <a:endParaRPr lang="zh-CN" altLang="en-US"/>
        </a:p>
      </dgm:t>
    </dgm:pt>
    <dgm:pt modelId="{246B3271-586B-4A3A-A7C6-47EABE4D3B65}" type="sibTrans" cxnId="{B82119AD-6588-4222-AA58-C785D49C8AC8}">
      <dgm:prSet/>
      <dgm:spPr/>
      <dgm:t>
        <a:bodyPr/>
        <a:lstStyle/>
        <a:p>
          <a:endParaRPr lang="zh-CN" altLang="en-US"/>
        </a:p>
      </dgm:t>
    </dgm:pt>
    <dgm:pt modelId="{8E852006-EB88-4FB2-9E17-6965AE5650AD}">
      <dgm:prSet custT="1"/>
      <dgm:spPr/>
      <dgm:t>
        <a:bodyPr/>
        <a:lstStyle/>
        <a:p>
          <a:r>
            <a:rPr lang="zh-CN" altLang="en-US" sz="2000" dirty="0" smtClean="0"/>
            <a:t>前向纠错和嵌入式技术，是核心问题</a:t>
          </a:r>
          <a:endParaRPr lang="zh-CN" altLang="en-US" sz="2000" dirty="0"/>
        </a:p>
      </dgm:t>
    </dgm:pt>
    <dgm:pt modelId="{18C33A86-9B61-4DE0-BAF9-A1A7208AB94D}" type="parTrans" cxnId="{C9E2C257-ABDE-4539-88AC-50DCFC014A85}">
      <dgm:prSet/>
      <dgm:spPr/>
      <dgm:t>
        <a:bodyPr/>
        <a:lstStyle/>
        <a:p>
          <a:endParaRPr lang="zh-CN" altLang="en-US"/>
        </a:p>
      </dgm:t>
    </dgm:pt>
    <dgm:pt modelId="{31448CCB-2358-4E5B-8092-E9ECBE6C675D}" type="sibTrans" cxnId="{C9E2C257-ABDE-4539-88AC-50DCFC014A85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2" custScaleY="533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B1D8-F8BA-4F21-9889-296F4E596FED}" type="pres">
      <dgm:prSet presAssocID="{01CA1C0B-F665-4818-8E61-ABDBA59E34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1FB48-C8DC-4211-9E2F-2C89E4562563}" type="pres">
      <dgm:prSet presAssocID="{5C9F10C2-5308-4C48-9148-3385104622DA}" presName="parentText" presStyleLbl="node1" presStyleIdx="1" presStyleCnt="2" custScaleY="572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6655D-E2D1-4124-B5C6-DC17540F174E}" type="pres">
      <dgm:prSet presAssocID="{5C9F10C2-5308-4C48-9148-3385104622D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09C0E-EDE9-4485-B7A4-D1C396BE3CCF}" srcId="{01CA1C0B-F665-4818-8E61-ABDBA59E34BD}" destId="{2AAF70AE-0E06-4FAC-9B37-F397451DB6B2}" srcOrd="1" destOrd="0" parTransId="{9A2105B1-C10F-4407-8345-72B915EF51A9}" sibTransId="{CEBDE286-133E-4EBD-9935-0B56489016FE}"/>
    <dgm:cxn modelId="{A881B3CE-E44A-4B08-B644-EC138450DD67}" srcId="{5C9F10C2-5308-4C48-9148-3385104622DA}" destId="{6BB8B068-32A1-482A-9A09-08851E6EF799}" srcOrd="0" destOrd="0" parTransId="{9404C5D0-9827-458C-820D-B3B7388A4F4D}" sibTransId="{69A56883-F449-4D6C-B3CA-E3A3666F43BD}"/>
    <dgm:cxn modelId="{BE3F269B-7E8D-491F-9628-9D5B6DF0B3C3}" type="presOf" srcId="{01CA1C0B-F665-4818-8E61-ABDBA59E34BD}" destId="{D875B67B-5A8C-40C2-98F1-1509DF418A34}" srcOrd="0" destOrd="0" presId="urn:microsoft.com/office/officeart/2005/8/layout/vList2"/>
    <dgm:cxn modelId="{C1ACCCCC-A0C0-4255-8EA1-4F7837AE5B15}" type="presOf" srcId="{FDE062F7-C3A4-4480-BA0E-FD5A060B73F3}" destId="{FF16655D-E2D1-4124-B5C6-DC17540F174E}" srcOrd="0" destOrd="1" presId="urn:microsoft.com/office/officeart/2005/8/layout/vList2"/>
    <dgm:cxn modelId="{706AFEB7-E970-4421-8987-504F381AE6BE}" type="presOf" srcId="{FC42300A-D4BF-4E40-96E4-537B6E389777}" destId="{D502B1D8-F8BA-4F21-9889-296F4E596FED}" srcOrd="0" destOrd="2" presId="urn:microsoft.com/office/officeart/2005/8/layout/vList2"/>
    <dgm:cxn modelId="{B09CF050-D90D-4AAB-BE9B-447732895CBD}" type="presOf" srcId="{2AAF70AE-0E06-4FAC-9B37-F397451DB6B2}" destId="{D502B1D8-F8BA-4F21-9889-296F4E596FED}" srcOrd="0" destOrd="1" presId="urn:microsoft.com/office/officeart/2005/8/layout/vList2"/>
    <dgm:cxn modelId="{18552B83-2E65-404E-B408-C94B0BDF6943}" type="presOf" srcId="{1F43D4F1-9B13-42F0-9EF3-10400AB4FBE3}" destId="{42F4F5C6-DCEC-4DF3-8D25-5B9421FBF805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3508A2B3-2EF7-4C3B-BD2D-EA11B2EF6CBA}" type="presOf" srcId="{6BB8B068-32A1-482A-9A09-08851E6EF799}" destId="{FF16655D-E2D1-4124-B5C6-DC17540F174E}" srcOrd="0" destOrd="0" presId="urn:microsoft.com/office/officeart/2005/8/layout/vList2"/>
    <dgm:cxn modelId="{E17FF2CF-791A-404A-8B0D-4E6C236AB6A7}" type="presOf" srcId="{BBF9C246-B3FF-4D6C-BEB2-3B0BF076BBFB}" destId="{D502B1D8-F8BA-4F21-9889-296F4E596FED}" srcOrd="0" destOrd="0" presId="urn:microsoft.com/office/officeart/2005/8/layout/vList2"/>
    <dgm:cxn modelId="{37BF98AF-5F35-4FDD-A297-E11916C30E2E}" srcId="{01CA1C0B-F665-4818-8E61-ABDBA59E34BD}" destId="{BBF9C246-B3FF-4D6C-BEB2-3B0BF076BBFB}" srcOrd="0" destOrd="0" parTransId="{CC5EC743-B522-4325-A606-A22236DB4C8F}" sibTransId="{CA82E354-E83B-4DD8-BE1E-61AD02982D0B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C9E2C257-ABDE-4539-88AC-50DCFC014A85}" srcId="{5C9F10C2-5308-4C48-9148-3385104622DA}" destId="{8E852006-EB88-4FB2-9E17-6965AE5650AD}" srcOrd="2" destOrd="0" parTransId="{18C33A86-9B61-4DE0-BAF9-A1A7208AB94D}" sibTransId="{31448CCB-2358-4E5B-8092-E9ECBE6C675D}"/>
    <dgm:cxn modelId="{70EBB226-F34F-481F-B804-AC44D0F4CAE4}" srcId="{01CA1C0B-F665-4818-8E61-ABDBA59E34BD}" destId="{FC42300A-D4BF-4E40-96E4-537B6E389777}" srcOrd="2" destOrd="0" parTransId="{FE55524C-8CDD-41D6-A2FA-DFFA13C6BBA6}" sibTransId="{AB40569E-0519-4694-A53C-87122F5DC285}"/>
    <dgm:cxn modelId="{B82119AD-6588-4222-AA58-C785D49C8AC8}" srcId="{5C9F10C2-5308-4C48-9148-3385104622DA}" destId="{FDE062F7-C3A4-4480-BA0E-FD5A060B73F3}" srcOrd="1" destOrd="0" parTransId="{DDED6C17-52BC-4582-8187-6B3558BCCEE4}" sibTransId="{246B3271-586B-4A3A-A7C6-47EABE4D3B65}"/>
    <dgm:cxn modelId="{483EEC64-6DD4-4D4B-8ADC-E1971D610FEE}" type="presOf" srcId="{8E852006-EB88-4FB2-9E17-6965AE5650AD}" destId="{FF16655D-E2D1-4124-B5C6-DC17540F174E}" srcOrd="0" destOrd="2" presId="urn:microsoft.com/office/officeart/2005/8/layout/vList2"/>
    <dgm:cxn modelId="{DF490D2D-4188-4515-9D89-F8519346ECB6}" srcId="{01CA1C0B-F665-4818-8E61-ABDBA59E34BD}" destId="{99AB6433-3D37-4C11-8658-935B8A124ED7}" srcOrd="3" destOrd="0" parTransId="{6BB1B82A-9CA4-40B3-AD80-C76805670A44}" sibTransId="{3075FA11-2FF1-4EAD-8F88-DC3A14C7E8E0}"/>
    <dgm:cxn modelId="{0B403A9F-4F96-4F58-9424-51FFA096CE09}" type="presOf" srcId="{5C9F10C2-5308-4C48-9148-3385104622DA}" destId="{1201FB48-C8DC-4211-9E2F-2C89E4562563}" srcOrd="0" destOrd="0" presId="urn:microsoft.com/office/officeart/2005/8/layout/vList2"/>
    <dgm:cxn modelId="{950E685E-44B4-4A03-83A0-D05A7BF2330A}" type="presOf" srcId="{99AB6433-3D37-4C11-8658-935B8A124ED7}" destId="{D502B1D8-F8BA-4F21-9889-296F4E596FED}" srcOrd="0" destOrd="3" presId="urn:microsoft.com/office/officeart/2005/8/layout/vList2"/>
    <dgm:cxn modelId="{2BDEF282-66FB-4709-8A46-0155F830314E}" type="presParOf" srcId="{42F4F5C6-DCEC-4DF3-8D25-5B9421FBF805}" destId="{D875B67B-5A8C-40C2-98F1-1509DF418A34}" srcOrd="0" destOrd="0" presId="urn:microsoft.com/office/officeart/2005/8/layout/vList2"/>
    <dgm:cxn modelId="{41F3E69E-AE05-4248-8077-74C2A0E30784}" type="presParOf" srcId="{42F4F5C6-DCEC-4DF3-8D25-5B9421FBF805}" destId="{D502B1D8-F8BA-4F21-9889-296F4E596FED}" srcOrd="1" destOrd="0" presId="urn:microsoft.com/office/officeart/2005/8/layout/vList2"/>
    <dgm:cxn modelId="{5411394A-C547-40F3-B137-9B2BC104D4A2}" type="presParOf" srcId="{42F4F5C6-DCEC-4DF3-8D25-5B9421FBF805}" destId="{1201FB48-C8DC-4211-9E2F-2C89E4562563}" srcOrd="2" destOrd="0" presId="urn:microsoft.com/office/officeart/2005/8/layout/vList2"/>
    <dgm:cxn modelId="{6E23667C-3DF6-405C-8115-D4F134DD30F9}" type="presParOf" srcId="{42F4F5C6-DCEC-4DF3-8D25-5B9421FBF805}" destId="{FF16655D-E2D1-4124-B5C6-DC17540F17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65BA-52C7-4A6C-971D-81034D091D41}">
      <dsp:nvSpPr>
        <dsp:cNvPr id="0" name=""/>
        <dsp:cNvSpPr/>
      </dsp:nvSpPr>
      <dsp:spPr>
        <a:xfrm>
          <a:off x="2647" y="570999"/>
          <a:ext cx="258147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通信网技术</a:t>
          </a:r>
          <a:endParaRPr lang="en-US" sz="2500" kern="1200" dirty="0"/>
        </a:p>
      </dsp:txBody>
      <dsp:txXfrm>
        <a:off x="2647" y="570999"/>
        <a:ext cx="2581470" cy="720000"/>
      </dsp:txXfrm>
    </dsp:sp>
    <dsp:sp modelId="{9759FAC5-BD16-4C56-A7CC-40C491CA267C}">
      <dsp:nvSpPr>
        <dsp:cNvPr id="0" name=""/>
        <dsp:cNvSpPr/>
      </dsp:nvSpPr>
      <dsp:spPr>
        <a:xfrm>
          <a:off x="2647" y="1290999"/>
          <a:ext cx="2581470" cy="3352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一 通信网结构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二 业务与承载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三 控制与信令</a:t>
          </a:r>
          <a:endParaRPr lang="zh-CN" altLang="en-US" sz="2500" kern="1200" dirty="0"/>
        </a:p>
      </dsp:txBody>
      <dsp:txXfrm>
        <a:off x="2647" y="1290999"/>
        <a:ext cx="2581470" cy="3352974"/>
      </dsp:txXfrm>
    </dsp:sp>
    <dsp:sp modelId="{4B32B383-9048-4B84-899E-12D7EC0EE130}">
      <dsp:nvSpPr>
        <dsp:cNvPr id="0" name=""/>
        <dsp:cNvSpPr/>
      </dsp:nvSpPr>
      <dsp:spPr>
        <a:xfrm>
          <a:off x="2945523" y="570999"/>
          <a:ext cx="258147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理论方法及应用</a:t>
          </a:r>
          <a:endParaRPr lang="en-US" sz="2500" kern="1200" dirty="0"/>
        </a:p>
      </dsp:txBody>
      <dsp:txXfrm>
        <a:off x="2945523" y="570999"/>
        <a:ext cx="2581470" cy="720000"/>
      </dsp:txXfrm>
    </dsp:sp>
    <dsp:sp modelId="{ABB5F434-BAD0-4118-A092-881A24BDD1BC}">
      <dsp:nvSpPr>
        <dsp:cNvPr id="0" name=""/>
        <dsp:cNvSpPr/>
      </dsp:nvSpPr>
      <dsp:spPr>
        <a:xfrm>
          <a:off x="2945523" y="1290999"/>
          <a:ext cx="2581470" cy="3352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四 图</a:t>
          </a:r>
          <a:r>
            <a:rPr lang="zh-CN" altLang="en-US" sz="2500" kern="1200" dirty="0" smtClean="0"/>
            <a:t>理</a:t>
          </a:r>
          <a:r>
            <a:rPr lang="zh-CN" sz="2500" kern="1200" dirty="0" smtClean="0"/>
            <a:t>论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五 路由与寻址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六 最优化理论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七 网络规划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八 排队理论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九 网络性能</a:t>
          </a:r>
          <a:endParaRPr lang="zh-CN" sz="2500" kern="1200" dirty="0"/>
        </a:p>
      </dsp:txBody>
      <dsp:txXfrm>
        <a:off x="2945523" y="1290999"/>
        <a:ext cx="2581470" cy="3352974"/>
      </dsp:txXfrm>
    </dsp:sp>
    <dsp:sp modelId="{4C90A876-1938-40D6-99D0-CF25BD5D8E6B}">
      <dsp:nvSpPr>
        <dsp:cNvPr id="0" name=""/>
        <dsp:cNvSpPr/>
      </dsp:nvSpPr>
      <dsp:spPr>
        <a:xfrm>
          <a:off x="5888400" y="570999"/>
          <a:ext cx="258147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网络理论新问题</a:t>
          </a:r>
          <a:endParaRPr lang="en-US" sz="2500" kern="1200" dirty="0"/>
        </a:p>
      </dsp:txBody>
      <dsp:txXfrm>
        <a:off x="5888400" y="570999"/>
        <a:ext cx="2581470" cy="720000"/>
      </dsp:txXfrm>
    </dsp:sp>
    <dsp:sp modelId="{9B8233F6-FB4B-4A6F-81C3-2F328A14AAC4}">
      <dsp:nvSpPr>
        <dsp:cNvPr id="0" name=""/>
        <dsp:cNvSpPr/>
      </dsp:nvSpPr>
      <dsp:spPr>
        <a:xfrm>
          <a:off x="5888400" y="1290999"/>
          <a:ext cx="2581470" cy="3352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   </a:t>
          </a:r>
          <a:r>
            <a:rPr lang="zh-CN" sz="2500" kern="1200" dirty="0" smtClean="0"/>
            <a:t>十 重叠网络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十一 复杂网络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十二 社会网络</a:t>
          </a:r>
          <a:endParaRPr lang="zh-CN" sz="2500" kern="1200" dirty="0"/>
        </a:p>
      </dsp:txBody>
      <dsp:txXfrm>
        <a:off x="5888400" y="1290999"/>
        <a:ext cx="2581470" cy="33529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4638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1.1 </a:t>
          </a:r>
          <a:r>
            <a:rPr lang="zh-CN" sz="2600" kern="1200" dirty="0" smtClean="0"/>
            <a:t>通信网的系统功能</a:t>
          </a:r>
          <a:endParaRPr lang="en-US" sz="2600" kern="1200" dirty="0"/>
        </a:p>
      </dsp:txBody>
      <dsp:txXfrm>
        <a:off x="36753" y="83141"/>
        <a:ext cx="4327046" cy="679389"/>
      </dsp:txXfrm>
    </dsp:sp>
    <dsp:sp modelId="{1201FB48-C8DC-4211-9E2F-2C89E4562563}">
      <dsp:nvSpPr>
        <dsp:cNvPr id="0" name=""/>
        <dsp:cNvSpPr/>
      </dsp:nvSpPr>
      <dsp:spPr>
        <a:xfrm>
          <a:off x="0" y="874163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1.2 </a:t>
          </a:r>
          <a:r>
            <a:rPr lang="zh-CN" altLang="en-US" sz="2600" kern="1200" dirty="0" smtClean="0"/>
            <a:t>网络</a:t>
          </a:r>
          <a:r>
            <a:rPr lang="zh-CN" altLang="zh-CN" sz="2600" kern="1200" dirty="0" smtClean="0"/>
            <a:t>体系</a:t>
          </a:r>
          <a:r>
            <a:rPr lang="zh-CN" sz="2600" kern="1200" dirty="0" smtClean="0"/>
            <a:t>结构</a:t>
          </a:r>
          <a:endParaRPr lang="zh-CN" sz="2600" kern="1200" dirty="0"/>
        </a:p>
      </dsp:txBody>
      <dsp:txXfrm>
        <a:off x="36753" y="910916"/>
        <a:ext cx="4327046" cy="679389"/>
      </dsp:txXfrm>
    </dsp:sp>
    <dsp:sp modelId="{C47FE952-4A62-464E-A1FF-76CC7422A8AE}">
      <dsp:nvSpPr>
        <dsp:cNvPr id="0" name=""/>
        <dsp:cNvSpPr/>
      </dsp:nvSpPr>
      <dsp:spPr>
        <a:xfrm>
          <a:off x="0" y="170193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1.3 </a:t>
          </a:r>
          <a:r>
            <a:rPr lang="zh-CN" sz="2600" kern="1200" dirty="0" smtClean="0"/>
            <a:t>网络</a:t>
          </a:r>
          <a:r>
            <a:rPr lang="zh-CN" altLang="en-US" sz="2600" kern="1200" dirty="0" smtClean="0"/>
            <a:t>的管理</a:t>
          </a:r>
          <a:r>
            <a:rPr lang="zh-CN" sz="2600" kern="1200" dirty="0" smtClean="0"/>
            <a:t>体制</a:t>
          </a:r>
          <a:endParaRPr lang="zh-CN" sz="2600" kern="1200" dirty="0"/>
        </a:p>
      </dsp:txBody>
      <dsp:txXfrm>
        <a:off x="36753" y="1738691"/>
        <a:ext cx="4327046" cy="679389"/>
      </dsp:txXfrm>
    </dsp:sp>
    <dsp:sp modelId="{1B95BAB2-0E7B-4BB0-BBF8-1C44BDE92311}">
      <dsp:nvSpPr>
        <dsp:cNvPr id="0" name=""/>
        <dsp:cNvSpPr/>
      </dsp:nvSpPr>
      <dsp:spPr>
        <a:xfrm>
          <a:off x="0" y="2537225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1.4 </a:t>
          </a:r>
          <a:r>
            <a:rPr lang="zh-CN" altLang="en-US" sz="2600" kern="1200" dirty="0" smtClean="0"/>
            <a:t>结构表征的演变</a:t>
          </a:r>
          <a:endParaRPr lang="zh-CN" sz="2600" kern="1200" dirty="0"/>
        </a:p>
      </dsp:txBody>
      <dsp:txXfrm>
        <a:off x="36753" y="2573978"/>
        <a:ext cx="4327046" cy="6793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4638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1.1 </a:t>
          </a:r>
          <a:r>
            <a:rPr lang="zh-CN" sz="2600" kern="1200" dirty="0" smtClean="0"/>
            <a:t>通信网的系统功能</a:t>
          </a:r>
          <a:endParaRPr lang="en-US" sz="2600" kern="1200" dirty="0"/>
        </a:p>
      </dsp:txBody>
      <dsp:txXfrm>
        <a:off x="36753" y="83141"/>
        <a:ext cx="4327046" cy="679389"/>
      </dsp:txXfrm>
    </dsp:sp>
    <dsp:sp modelId="{1201FB48-C8DC-4211-9E2F-2C89E4562563}">
      <dsp:nvSpPr>
        <dsp:cNvPr id="0" name=""/>
        <dsp:cNvSpPr/>
      </dsp:nvSpPr>
      <dsp:spPr>
        <a:xfrm>
          <a:off x="0" y="874163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1.2 </a:t>
          </a:r>
          <a:r>
            <a:rPr lang="zh-CN" altLang="en-US" sz="2600" kern="1200" dirty="0" smtClean="0"/>
            <a:t>网络</a:t>
          </a:r>
          <a:r>
            <a:rPr lang="zh-CN" altLang="zh-CN" sz="2600" kern="1200" dirty="0" smtClean="0"/>
            <a:t>体系</a:t>
          </a:r>
          <a:r>
            <a:rPr lang="zh-CN" sz="2600" kern="1200" dirty="0" smtClean="0"/>
            <a:t>结构</a:t>
          </a:r>
          <a:endParaRPr lang="zh-CN" sz="2600" kern="1200" dirty="0"/>
        </a:p>
      </dsp:txBody>
      <dsp:txXfrm>
        <a:off x="36753" y="910916"/>
        <a:ext cx="4327046" cy="679389"/>
      </dsp:txXfrm>
    </dsp:sp>
    <dsp:sp modelId="{C47FE952-4A62-464E-A1FF-76CC7422A8AE}">
      <dsp:nvSpPr>
        <dsp:cNvPr id="0" name=""/>
        <dsp:cNvSpPr/>
      </dsp:nvSpPr>
      <dsp:spPr>
        <a:xfrm>
          <a:off x="0" y="170193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1.3 </a:t>
          </a:r>
          <a:r>
            <a:rPr lang="zh-CN" sz="2600" kern="1200" dirty="0" smtClean="0"/>
            <a:t>网络</a:t>
          </a:r>
          <a:r>
            <a:rPr lang="zh-CN" altLang="en-US" sz="2600" kern="1200" dirty="0" smtClean="0"/>
            <a:t>的管理</a:t>
          </a:r>
          <a:r>
            <a:rPr lang="zh-CN" sz="2600" kern="1200" dirty="0" smtClean="0"/>
            <a:t>体制</a:t>
          </a:r>
          <a:endParaRPr lang="zh-CN" sz="2600" kern="1200" dirty="0"/>
        </a:p>
      </dsp:txBody>
      <dsp:txXfrm>
        <a:off x="36753" y="1738691"/>
        <a:ext cx="4327046" cy="679389"/>
      </dsp:txXfrm>
    </dsp:sp>
    <dsp:sp modelId="{1B95BAB2-0E7B-4BB0-BBF8-1C44BDE92311}">
      <dsp:nvSpPr>
        <dsp:cNvPr id="0" name=""/>
        <dsp:cNvSpPr/>
      </dsp:nvSpPr>
      <dsp:spPr>
        <a:xfrm>
          <a:off x="0" y="2537225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1.4 </a:t>
          </a:r>
          <a:r>
            <a:rPr lang="zh-CN" altLang="en-US" sz="2600" kern="1200" dirty="0" smtClean="0"/>
            <a:t>结构表征的演变</a:t>
          </a:r>
          <a:endParaRPr lang="zh-CN" sz="2600" kern="1200" dirty="0"/>
        </a:p>
      </dsp:txBody>
      <dsp:txXfrm>
        <a:off x="36753" y="2573978"/>
        <a:ext cx="4327046" cy="6793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87146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1.1 </a:t>
          </a:r>
          <a:r>
            <a:rPr lang="zh-CN" altLang="en-US" sz="1500" kern="1200" dirty="0" smtClean="0"/>
            <a:t>举例说明影响网络传输语义透明性的技术因素及解决方案。</a:t>
          </a:r>
          <a:endParaRPr lang="en-US" sz="1500" kern="1200" dirty="0"/>
        </a:p>
      </dsp:txBody>
      <dsp:txXfrm>
        <a:off x="21204" y="108350"/>
        <a:ext cx="7601458" cy="391954"/>
      </dsp:txXfrm>
    </dsp:sp>
    <dsp:sp modelId="{1201FB48-C8DC-4211-9E2F-2C89E4562563}">
      <dsp:nvSpPr>
        <dsp:cNvPr id="0" name=""/>
        <dsp:cNvSpPr/>
      </dsp:nvSpPr>
      <dsp:spPr>
        <a:xfrm>
          <a:off x="0" y="564709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1.2 </a:t>
          </a:r>
          <a:r>
            <a:rPr lang="zh-CN" altLang="en-US" sz="1500" kern="1200" dirty="0" smtClean="0"/>
            <a:t>分析“出错重传”对时间透明性的影响。</a:t>
          </a:r>
          <a:endParaRPr lang="zh-CN" sz="1500" kern="1200" dirty="0"/>
        </a:p>
      </dsp:txBody>
      <dsp:txXfrm>
        <a:off x="21204" y="585913"/>
        <a:ext cx="7601458" cy="391954"/>
      </dsp:txXfrm>
    </dsp:sp>
    <dsp:sp modelId="{C47FE952-4A62-464E-A1FF-76CC7422A8AE}">
      <dsp:nvSpPr>
        <dsp:cNvPr id="0" name=""/>
        <dsp:cNvSpPr/>
      </dsp:nvSpPr>
      <dsp:spPr>
        <a:xfrm>
          <a:off x="0" y="1042271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1.3 </a:t>
          </a:r>
          <a:r>
            <a:rPr lang="zh-CN" altLang="en-US" sz="1500" kern="1200" dirty="0" smtClean="0"/>
            <a:t>试述绿地规划与增量规划的目标及约束。</a:t>
          </a:r>
          <a:endParaRPr lang="zh-CN" sz="1500" kern="1200" dirty="0"/>
        </a:p>
      </dsp:txBody>
      <dsp:txXfrm>
        <a:off x="21204" y="1063475"/>
        <a:ext cx="7601458" cy="391954"/>
      </dsp:txXfrm>
    </dsp:sp>
    <dsp:sp modelId="{1B95BAB2-0E7B-4BB0-BBF8-1C44BDE92311}">
      <dsp:nvSpPr>
        <dsp:cNvPr id="0" name=""/>
        <dsp:cNvSpPr/>
      </dsp:nvSpPr>
      <dsp:spPr>
        <a:xfrm>
          <a:off x="0" y="1524168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1.4 </a:t>
          </a:r>
          <a:r>
            <a:rPr lang="zh-CN" altLang="en-US" sz="1500" kern="1200" dirty="0" smtClean="0"/>
            <a:t>一万台交换机通过</a:t>
          </a:r>
          <a:r>
            <a:rPr lang="en-US" altLang="zh-CN" sz="1500" kern="1200" dirty="0" smtClean="0"/>
            <a:t>24</a:t>
          </a:r>
          <a:r>
            <a:rPr lang="zh-CN" altLang="en-US" sz="1500" kern="1200" dirty="0" smtClean="0"/>
            <a:t>号</a:t>
          </a:r>
          <a:r>
            <a:rPr lang="en-US" altLang="zh-CN" sz="1500" kern="1200" dirty="0" smtClean="0"/>
            <a:t>AWG</a:t>
          </a:r>
          <a:r>
            <a:rPr lang="zh-CN" altLang="en-US" sz="1500" kern="1200" dirty="0" smtClean="0"/>
            <a:t>双绞线互连成网状网，计算连接电缆切面的几何尺寸。</a:t>
          </a:r>
          <a:endParaRPr lang="zh-CN" sz="1500" kern="1200" dirty="0"/>
        </a:p>
      </dsp:txBody>
      <dsp:txXfrm>
        <a:off x="21204" y="1545372"/>
        <a:ext cx="7601458" cy="391954"/>
      </dsp:txXfrm>
    </dsp:sp>
    <dsp:sp modelId="{0AEAA01A-62D3-413A-8F9B-CE703A630D58}">
      <dsp:nvSpPr>
        <dsp:cNvPr id="0" name=""/>
        <dsp:cNvSpPr/>
      </dsp:nvSpPr>
      <dsp:spPr>
        <a:xfrm>
          <a:off x="0" y="1997396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1.5 </a:t>
          </a:r>
          <a:r>
            <a:rPr lang="zh-CN" altLang="en-US" sz="1500" kern="1200" dirty="0" smtClean="0"/>
            <a:t>多路径路由对现行</a:t>
          </a:r>
          <a:r>
            <a:rPr lang="en-US" altLang="zh-CN" sz="1500" kern="1200" dirty="0" smtClean="0"/>
            <a:t>TCP</a:t>
          </a:r>
          <a:r>
            <a:rPr lang="zh-CN" altLang="en-US" sz="1500" kern="1200" dirty="0" smtClean="0"/>
            <a:t>协议的传输性能会产生何种不利影响？</a:t>
          </a:r>
          <a:endParaRPr lang="zh-CN" sz="1500" kern="1200" dirty="0"/>
        </a:p>
      </dsp:txBody>
      <dsp:txXfrm>
        <a:off x="21204" y="2018600"/>
        <a:ext cx="7601458" cy="391954"/>
      </dsp:txXfrm>
    </dsp:sp>
    <dsp:sp modelId="{83BDC938-C69B-409D-A803-2913D15287BF}">
      <dsp:nvSpPr>
        <dsp:cNvPr id="0" name=""/>
        <dsp:cNvSpPr/>
      </dsp:nvSpPr>
      <dsp:spPr>
        <a:xfrm>
          <a:off x="0" y="2474959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1.6 </a:t>
          </a:r>
          <a:r>
            <a:rPr lang="zh-CN" altLang="en-US" sz="1500" kern="1200" dirty="0" smtClean="0"/>
            <a:t>假设误码出现满足泊公分布，计算</a:t>
          </a:r>
          <a:r>
            <a:rPr lang="en-US" altLang="zh-CN" sz="1500" kern="1200" dirty="0" smtClean="0"/>
            <a:t>BER=E-4</a:t>
          </a:r>
          <a:r>
            <a:rPr lang="zh-CN" altLang="en-US" sz="1500" kern="1200" dirty="0" smtClean="0"/>
            <a:t>时</a:t>
          </a:r>
          <a:r>
            <a:rPr lang="en-US" altLang="zh-CN" sz="1500" kern="1200" dirty="0" smtClean="0"/>
            <a:t>E0</a:t>
          </a:r>
          <a:r>
            <a:rPr lang="zh-CN" altLang="en-US" sz="1500" kern="1200" dirty="0" smtClean="0"/>
            <a:t>信道的</a:t>
          </a:r>
          <a:r>
            <a:rPr lang="en-US" altLang="zh-CN" sz="1500" kern="1200" dirty="0" smtClean="0"/>
            <a:t>ESR</a:t>
          </a:r>
          <a:r>
            <a:rPr lang="zh-CN" altLang="en-US" sz="1500" kern="1200" dirty="0" smtClean="0"/>
            <a:t>和</a:t>
          </a:r>
          <a:r>
            <a:rPr lang="en-US" altLang="zh-CN" sz="1500" kern="1200" dirty="0" smtClean="0"/>
            <a:t>SESR</a:t>
          </a:r>
          <a:r>
            <a:rPr lang="zh-CN" altLang="en-US" sz="1500" kern="1200" dirty="0" smtClean="0"/>
            <a:t>。</a:t>
          </a:r>
          <a:endParaRPr lang="zh-CN" sz="1500" kern="1200" dirty="0"/>
        </a:p>
      </dsp:txBody>
      <dsp:txXfrm>
        <a:off x="21204" y="2496163"/>
        <a:ext cx="7601458" cy="391954"/>
      </dsp:txXfrm>
    </dsp:sp>
    <dsp:sp modelId="{B53F1B7D-41CE-4E52-92F1-8B165A996F7F}">
      <dsp:nvSpPr>
        <dsp:cNvPr id="0" name=""/>
        <dsp:cNvSpPr/>
      </dsp:nvSpPr>
      <dsp:spPr>
        <a:xfrm>
          <a:off x="0" y="2952521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1.7 SDLC/HDLC</a:t>
          </a:r>
          <a:r>
            <a:rPr lang="zh-CN" altLang="en-US" sz="1500" kern="1200" dirty="0" smtClean="0"/>
            <a:t>的帧标识</a:t>
          </a:r>
          <a:r>
            <a:rPr lang="en-US" altLang="zh-CN" sz="1500" kern="1200" dirty="0" smtClean="0"/>
            <a:t>(Flag)</a:t>
          </a:r>
          <a:r>
            <a:rPr lang="zh-CN" altLang="en-US" sz="1500" kern="1200" dirty="0" smtClean="0"/>
            <a:t>为</a:t>
          </a:r>
          <a:r>
            <a:rPr lang="en-US" altLang="zh-CN" sz="1500" kern="1200" dirty="0" smtClean="0"/>
            <a:t>b01111110</a:t>
          </a:r>
          <a:r>
            <a:rPr lang="zh-CN" altLang="en-US" sz="1500" kern="1200" dirty="0" smtClean="0"/>
            <a:t>，装帧时如何保证语义透明？</a:t>
          </a:r>
          <a:endParaRPr lang="zh-CN" sz="1500" kern="1200" dirty="0"/>
        </a:p>
      </dsp:txBody>
      <dsp:txXfrm>
        <a:off x="21204" y="2973725"/>
        <a:ext cx="7601458" cy="391954"/>
      </dsp:txXfrm>
    </dsp:sp>
    <dsp:sp modelId="{9C6B5A86-6B47-4A34-B7EF-1300A8F3EBCC}">
      <dsp:nvSpPr>
        <dsp:cNvPr id="0" name=""/>
        <dsp:cNvSpPr/>
      </dsp:nvSpPr>
      <dsp:spPr>
        <a:xfrm>
          <a:off x="0" y="3430084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1.8 </a:t>
          </a:r>
          <a:r>
            <a:rPr lang="zh-CN" altLang="en-US" sz="1500" kern="1200" dirty="0" smtClean="0"/>
            <a:t>相邻交换局的服务区边界上，实施直连或直达电路，其运营成本有哪些？</a:t>
          </a:r>
          <a:endParaRPr lang="en-US" altLang="zh-CN" sz="1500" kern="1200" dirty="0" smtClean="0"/>
        </a:p>
      </dsp:txBody>
      <dsp:txXfrm>
        <a:off x="21204" y="3451288"/>
        <a:ext cx="7601458" cy="391954"/>
      </dsp:txXfrm>
    </dsp:sp>
    <dsp:sp modelId="{6899AB6A-3C3F-4E15-9449-A24DD7854406}">
      <dsp:nvSpPr>
        <dsp:cNvPr id="0" name=""/>
        <dsp:cNvSpPr/>
      </dsp:nvSpPr>
      <dsp:spPr>
        <a:xfrm>
          <a:off x="0" y="3907646"/>
          <a:ext cx="7643866" cy="4343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1.9 </a:t>
          </a:r>
          <a:r>
            <a:rPr lang="zh-CN" altLang="en-US" sz="1500" kern="1200" dirty="0" smtClean="0"/>
            <a:t>电话呼叫占用电路资源的技术因素有哪些？</a:t>
          </a:r>
          <a:endParaRPr lang="en-US" altLang="zh-CN" sz="1500" kern="1200" dirty="0" smtClean="0"/>
        </a:p>
      </dsp:txBody>
      <dsp:txXfrm>
        <a:off x="21204" y="3928850"/>
        <a:ext cx="7601458" cy="39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4638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1.1 </a:t>
          </a:r>
          <a:r>
            <a:rPr lang="zh-CN" sz="2600" kern="1200" smtClean="0"/>
            <a:t>通信网的系统功能</a:t>
          </a:r>
          <a:endParaRPr lang="en-US" sz="2600" kern="1200" dirty="0"/>
        </a:p>
      </dsp:txBody>
      <dsp:txXfrm>
        <a:off x="36753" y="83141"/>
        <a:ext cx="4327046" cy="679389"/>
      </dsp:txXfrm>
    </dsp:sp>
    <dsp:sp modelId="{1201FB48-C8DC-4211-9E2F-2C89E4562563}">
      <dsp:nvSpPr>
        <dsp:cNvPr id="0" name=""/>
        <dsp:cNvSpPr/>
      </dsp:nvSpPr>
      <dsp:spPr>
        <a:xfrm>
          <a:off x="0" y="874163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1.2 </a:t>
          </a:r>
          <a:r>
            <a:rPr lang="zh-CN" altLang="en-US" sz="2600" kern="1200" dirty="0" smtClean="0"/>
            <a:t>网络</a:t>
          </a:r>
          <a:r>
            <a:rPr lang="zh-CN" altLang="zh-CN" sz="2600" kern="1200" dirty="0" smtClean="0"/>
            <a:t>体系</a:t>
          </a:r>
          <a:r>
            <a:rPr lang="zh-CN" sz="2600" kern="1200" dirty="0" smtClean="0"/>
            <a:t>结构</a:t>
          </a:r>
          <a:endParaRPr lang="zh-CN" sz="2600" kern="1200" dirty="0"/>
        </a:p>
      </dsp:txBody>
      <dsp:txXfrm>
        <a:off x="36753" y="910916"/>
        <a:ext cx="4327046" cy="679389"/>
      </dsp:txXfrm>
    </dsp:sp>
    <dsp:sp modelId="{C47FE952-4A62-464E-A1FF-76CC7422A8AE}">
      <dsp:nvSpPr>
        <dsp:cNvPr id="0" name=""/>
        <dsp:cNvSpPr/>
      </dsp:nvSpPr>
      <dsp:spPr>
        <a:xfrm>
          <a:off x="0" y="170193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1.3 </a:t>
          </a:r>
          <a:r>
            <a:rPr lang="zh-CN" sz="2600" kern="1200" dirty="0" smtClean="0"/>
            <a:t>网络</a:t>
          </a:r>
          <a:r>
            <a:rPr lang="zh-CN" altLang="en-US" sz="2600" kern="1200" dirty="0" smtClean="0"/>
            <a:t>的</a:t>
          </a:r>
          <a:r>
            <a:rPr lang="zh-CN" altLang="zh-CN" sz="2600" kern="1200" dirty="0" smtClean="0"/>
            <a:t>管理</a:t>
          </a:r>
          <a:r>
            <a:rPr lang="zh-CN" sz="2600" kern="1200" dirty="0" smtClean="0"/>
            <a:t>体制</a:t>
          </a:r>
          <a:endParaRPr lang="zh-CN" sz="2600" kern="1200" dirty="0"/>
        </a:p>
      </dsp:txBody>
      <dsp:txXfrm>
        <a:off x="36753" y="1738691"/>
        <a:ext cx="4327046" cy="679389"/>
      </dsp:txXfrm>
    </dsp:sp>
    <dsp:sp modelId="{1B95BAB2-0E7B-4BB0-BBF8-1C44BDE92311}">
      <dsp:nvSpPr>
        <dsp:cNvPr id="0" name=""/>
        <dsp:cNvSpPr/>
      </dsp:nvSpPr>
      <dsp:spPr>
        <a:xfrm>
          <a:off x="0" y="2537225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1.4 </a:t>
          </a:r>
          <a:r>
            <a:rPr lang="zh-CN" altLang="en-US" sz="2600" kern="1200" dirty="0" smtClean="0"/>
            <a:t>结构表征的演变</a:t>
          </a:r>
          <a:endParaRPr lang="zh-CN" sz="2600" kern="1200" dirty="0"/>
        </a:p>
      </dsp:txBody>
      <dsp:txXfrm>
        <a:off x="36753" y="2573978"/>
        <a:ext cx="4327046" cy="679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65BA-52C7-4A6C-971D-81034D091D41}">
      <dsp:nvSpPr>
        <dsp:cNvPr id="0" name=""/>
        <dsp:cNvSpPr/>
      </dsp:nvSpPr>
      <dsp:spPr>
        <a:xfrm>
          <a:off x="2571" y="52823"/>
          <a:ext cx="2507456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通信系统</a:t>
          </a:r>
          <a:endParaRPr lang="en-US" sz="2900" kern="1200" dirty="0"/>
        </a:p>
      </dsp:txBody>
      <dsp:txXfrm>
        <a:off x="2571" y="52823"/>
        <a:ext cx="2507456" cy="835200"/>
      </dsp:txXfrm>
    </dsp:sp>
    <dsp:sp modelId="{9759FAC5-BD16-4C56-A7CC-40C491CA267C}">
      <dsp:nvSpPr>
        <dsp:cNvPr id="0" name=""/>
        <dsp:cNvSpPr/>
      </dsp:nvSpPr>
      <dsp:spPr>
        <a:xfrm>
          <a:off x="2571" y="888024"/>
          <a:ext cx="2507456" cy="2388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以用户透明的信息</a:t>
          </a:r>
          <a:r>
            <a:rPr lang="zh-CN" altLang="zh-CN" sz="2900" kern="1200" dirty="0" smtClean="0"/>
            <a:t>表征</a:t>
          </a:r>
          <a:r>
            <a:rPr lang="zh-CN" sz="2900" kern="1200" dirty="0" smtClean="0"/>
            <a:t>，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承载并传送通信业务</a:t>
          </a:r>
          <a:r>
            <a:rPr lang="en-US" altLang="zh-CN" sz="2900" kern="1200" dirty="0" smtClean="0"/>
            <a:t>;</a:t>
          </a:r>
          <a:endParaRPr lang="en-US" sz="2900" kern="1200" dirty="0"/>
        </a:p>
      </dsp:txBody>
      <dsp:txXfrm>
        <a:off x="2571" y="888024"/>
        <a:ext cx="2507456" cy="2388150"/>
      </dsp:txXfrm>
    </dsp:sp>
    <dsp:sp modelId="{4B32B383-9048-4B84-899E-12D7EC0EE130}">
      <dsp:nvSpPr>
        <dsp:cNvPr id="0" name=""/>
        <dsp:cNvSpPr/>
      </dsp:nvSpPr>
      <dsp:spPr>
        <a:xfrm>
          <a:off x="2861071" y="52823"/>
          <a:ext cx="2507456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运营</a:t>
          </a:r>
          <a:r>
            <a:rPr lang="zh-CN" altLang="en-US" sz="2900" kern="1200" dirty="0" smtClean="0"/>
            <a:t>系统</a:t>
          </a:r>
          <a:endParaRPr lang="en-US" sz="2900" kern="1200" dirty="0"/>
        </a:p>
      </dsp:txBody>
      <dsp:txXfrm>
        <a:off x="2861071" y="52823"/>
        <a:ext cx="2507456" cy="835200"/>
      </dsp:txXfrm>
    </dsp:sp>
    <dsp:sp modelId="{ABB5F434-BAD0-4118-A092-881A24BDD1BC}">
      <dsp:nvSpPr>
        <dsp:cNvPr id="0" name=""/>
        <dsp:cNvSpPr/>
      </dsp:nvSpPr>
      <dsp:spPr>
        <a:xfrm>
          <a:off x="2861071" y="888024"/>
          <a:ext cx="2507456" cy="2388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以成本约束的组织体制，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规划和调度网络资源；</a:t>
          </a:r>
          <a:endParaRPr lang="en-US" sz="2900" kern="1200" dirty="0"/>
        </a:p>
      </dsp:txBody>
      <dsp:txXfrm>
        <a:off x="2861071" y="888024"/>
        <a:ext cx="2507456" cy="2388150"/>
      </dsp:txXfrm>
    </dsp:sp>
    <dsp:sp modelId="{4C90A876-1938-40D6-99D0-CF25BD5D8E6B}">
      <dsp:nvSpPr>
        <dsp:cNvPr id="0" name=""/>
        <dsp:cNvSpPr/>
      </dsp:nvSpPr>
      <dsp:spPr>
        <a:xfrm>
          <a:off x="5719571" y="52823"/>
          <a:ext cx="2507456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纵横</a:t>
          </a:r>
          <a:r>
            <a:rPr lang="zh-CN" sz="2900" kern="1200" dirty="0" smtClean="0"/>
            <a:t>互联</a:t>
          </a:r>
          <a:endParaRPr lang="en-US" sz="2900" kern="1200" dirty="0"/>
        </a:p>
      </dsp:txBody>
      <dsp:txXfrm>
        <a:off x="5719571" y="52823"/>
        <a:ext cx="2507456" cy="835200"/>
      </dsp:txXfrm>
    </dsp:sp>
    <dsp:sp modelId="{9B8233F6-FB4B-4A6F-81C3-2F328A14AAC4}">
      <dsp:nvSpPr>
        <dsp:cNvPr id="0" name=""/>
        <dsp:cNvSpPr/>
      </dsp:nvSpPr>
      <dsp:spPr>
        <a:xfrm>
          <a:off x="5719571" y="888024"/>
          <a:ext cx="2507456" cy="2388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以形式化的封装</a:t>
          </a:r>
          <a:r>
            <a:rPr lang="zh-CN" altLang="en-US" sz="2900" kern="1200" dirty="0" smtClean="0"/>
            <a:t>接口</a:t>
          </a:r>
          <a:r>
            <a:rPr lang="zh-CN" sz="2900" kern="1200" dirty="0" smtClean="0"/>
            <a:t>，</a:t>
          </a:r>
          <a:endParaRPr lang="zh-CN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dirty="0" smtClean="0"/>
            <a:t>部署和开放业务能力。</a:t>
          </a:r>
          <a:endParaRPr lang="zh-CN" sz="2900" kern="1200" dirty="0"/>
        </a:p>
      </dsp:txBody>
      <dsp:txXfrm>
        <a:off x="5719571" y="888024"/>
        <a:ext cx="2507456" cy="2388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65BA-52C7-4A6C-971D-81034D091D41}">
      <dsp:nvSpPr>
        <dsp:cNvPr id="0" name=""/>
        <dsp:cNvSpPr/>
      </dsp:nvSpPr>
      <dsp:spPr>
        <a:xfrm>
          <a:off x="2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通信</a:t>
          </a:r>
          <a:r>
            <a:rPr lang="zh-CN" altLang="en-US" sz="2900" kern="1200" dirty="0" smtClean="0"/>
            <a:t>传输</a:t>
          </a:r>
          <a:endParaRPr lang="en-US" sz="2900" kern="1200" dirty="0"/>
        </a:p>
      </dsp:txBody>
      <dsp:txXfrm>
        <a:off x="2571" y="91"/>
        <a:ext cx="2507456" cy="892800"/>
      </dsp:txXfrm>
    </dsp:sp>
    <dsp:sp modelId="{9759FAC5-BD16-4C56-A7CC-40C491CA267C}">
      <dsp:nvSpPr>
        <dsp:cNvPr id="0" name=""/>
        <dsp:cNvSpPr/>
      </dsp:nvSpPr>
      <dsp:spPr>
        <a:xfrm>
          <a:off x="2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用户透明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信息</a:t>
          </a:r>
          <a:r>
            <a:rPr lang="zh-CN" altLang="zh-CN" sz="3100" kern="1200" dirty="0" smtClean="0"/>
            <a:t>表征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消息</a:t>
          </a:r>
          <a:r>
            <a:rPr lang="zh-CN" altLang="zh-CN" sz="3100" kern="1200" dirty="0" smtClean="0"/>
            <a:t>传送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</a:t>
          </a:r>
          <a:r>
            <a:rPr lang="zh-CN" altLang="zh-CN" sz="3100" kern="1200" dirty="0" smtClean="0"/>
            <a:t>承载</a:t>
          </a:r>
          <a:endParaRPr lang="en-US" sz="3100" kern="1200" dirty="0"/>
        </a:p>
      </dsp:txBody>
      <dsp:txXfrm>
        <a:off x="2571" y="892892"/>
        <a:ext cx="2507456" cy="2893230"/>
      </dsp:txXfrm>
    </dsp:sp>
    <dsp:sp modelId="{4B32B383-9048-4B84-899E-12D7EC0EE130}">
      <dsp:nvSpPr>
        <dsp:cNvPr id="0" name=""/>
        <dsp:cNvSpPr/>
      </dsp:nvSpPr>
      <dsp:spPr>
        <a:xfrm>
          <a:off x="28610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运营管理</a:t>
          </a:r>
          <a:endParaRPr lang="en-US" sz="2900" kern="1200" dirty="0"/>
        </a:p>
      </dsp:txBody>
      <dsp:txXfrm>
        <a:off x="2861071" y="91"/>
        <a:ext cx="2507456" cy="892800"/>
      </dsp:txXfrm>
    </dsp:sp>
    <dsp:sp modelId="{ABB5F434-BAD0-4118-A092-881A24BDD1BC}">
      <dsp:nvSpPr>
        <dsp:cNvPr id="0" name=""/>
        <dsp:cNvSpPr/>
      </dsp:nvSpPr>
      <dsp:spPr>
        <a:xfrm>
          <a:off x="28610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成本</a:t>
          </a:r>
          <a:r>
            <a:rPr lang="zh-CN" altLang="en-US" sz="3100" kern="1200" dirty="0" smtClean="0"/>
            <a:t>收益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组织体制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网络</a:t>
          </a:r>
          <a:r>
            <a:rPr lang="zh-CN" sz="3100" kern="1200" dirty="0" smtClean="0"/>
            <a:t>规划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优化</a:t>
          </a:r>
          <a:r>
            <a:rPr lang="zh-CN" sz="3100" kern="1200" dirty="0" smtClean="0"/>
            <a:t>调度</a:t>
          </a:r>
          <a:endParaRPr lang="en-US" sz="3100" kern="1200" dirty="0"/>
        </a:p>
      </dsp:txBody>
      <dsp:txXfrm>
        <a:off x="2861071" y="892892"/>
        <a:ext cx="2507456" cy="2893230"/>
      </dsp:txXfrm>
    </dsp:sp>
    <dsp:sp modelId="{4C90A876-1938-40D6-99D0-CF25BD5D8E6B}">
      <dsp:nvSpPr>
        <dsp:cNvPr id="0" name=""/>
        <dsp:cNvSpPr/>
      </dsp:nvSpPr>
      <dsp:spPr>
        <a:xfrm>
          <a:off x="5719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系统间</a:t>
          </a:r>
          <a:r>
            <a:rPr lang="zh-CN" sz="2900" kern="1200" dirty="0" smtClean="0"/>
            <a:t>互联</a:t>
          </a:r>
          <a:endParaRPr lang="en-US" sz="2900" kern="1200" dirty="0"/>
        </a:p>
      </dsp:txBody>
      <dsp:txXfrm>
        <a:off x="5719571" y="91"/>
        <a:ext cx="2507456" cy="892800"/>
      </dsp:txXfrm>
    </dsp:sp>
    <dsp:sp modelId="{9B8233F6-FB4B-4A6F-81C3-2F328A14AAC4}">
      <dsp:nvSpPr>
        <dsp:cNvPr id="0" name=""/>
        <dsp:cNvSpPr/>
      </dsp:nvSpPr>
      <dsp:spPr>
        <a:xfrm>
          <a:off x="5719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协议规范</a:t>
          </a:r>
          <a:endParaRPr lang="zh-CN" sz="3100" kern="1200" dirty="0"/>
        </a:p>
        <a:p>
          <a:pPr marL="285750" lvl="1" indent="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接口封装</a:t>
          </a:r>
          <a:endParaRPr lang="zh-CN" sz="3100" kern="1200" dirty="0"/>
        </a:p>
        <a:p>
          <a:pPr marL="285750" lvl="1" indent="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能力</a:t>
          </a:r>
          <a:r>
            <a:rPr lang="zh-CN" altLang="zh-CN" sz="3100" kern="1200" dirty="0" smtClean="0"/>
            <a:t>开放</a:t>
          </a:r>
          <a:endParaRPr lang="zh-CN" sz="3100" kern="1200" dirty="0"/>
        </a:p>
        <a:p>
          <a:pPr marL="285750" lvl="1" indent="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业务编排</a:t>
          </a:r>
          <a:endParaRPr lang="zh-CN" sz="3100" kern="1200" dirty="0"/>
        </a:p>
      </dsp:txBody>
      <dsp:txXfrm>
        <a:off x="5719571" y="892892"/>
        <a:ext cx="2507456" cy="28932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625"/>
          <a:ext cx="7429552" cy="479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1)</a:t>
          </a:r>
          <a:r>
            <a:rPr lang="zh-CN" altLang="en-US" sz="2400" kern="1200" dirty="0" smtClean="0"/>
            <a:t>语义透明</a:t>
          </a:r>
          <a:r>
            <a:rPr lang="en-US" altLang="zh-CN" sz="2400" kern="1200" dirty="0" smtClean="0"/>
            <a:t>(semantic transparency) </a:t>
          </a:r>
          <a:endParaRPr lang="en-US" sz="2400" kern="1200" dirty="0"/>
        </a:p>
      </dsp:txBody>
      <dsp:txXfrm>
        <a:off x="23408" y="24033"/>
        <a:ext cx="7382736" cy="432691"/>
      </dsp:txXfrm>
    </dsp:sp>
    <dsp:sp modelId="{D502B1D8-F8BA-4F21-9889-296F4E596FED}">
      <dsp:nvSpPr>
        <dsp:cNvPr id="0" name=""/>
        <dsp:cNvSpPr/>
      </dsp:nvSpPr>
      <dsp:spPr>
        <a:xfrm>
          <a:off x="0" y="480133"/>
          <a:ext cx="7429552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8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要求信息通信，不改变信息内容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误码、丢失、误插，采用流量控制及差错控制解决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编码，采用转义控制解决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信息量，是核心问题</a:t>
          </a:r>
          <a:endParaRPr lang="en-US" sz="2000" kern="1200" dirty="0"/>
        </a:p>
      </dsp:txBody>
      <dsp:txXfrm>
        <a:off x="0" y="480133"/>
        <a:ext cx="7429552" cy="1738800"/>
      </dsp:txXfrm>
    </dsp:sp>
    <dsp:sp modelId="{1201FB48-C8DC-4211-9E2F-2C89E4562563}">
      <dsp:nvSpPr>
        <dsp:cNvPr id="0" name=""/>
        <dsp:cNvSpPr/>
      </dsp:nvSpPr>
      <dsp:spPr>
        <a:xfrm>
          <a:off x="0" y="2218933"/>
          <a:ext cx="7429552" cy="5141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2)</a:t>
          </a:r>
          <a:r>
            <a:rPr lang="zh-CN" altLang="en-US" sz="2400" kern="1200" dirty="0" smtClean="0"/>
            <a:t>时间透明</a:t>
          </a:r>
          <a:r>
            <a:rPr lang="en-US" altLang="zh-CN" sz="2400" kern="1200" dirty="0" smtClean="0"/>
            <a:t>(time transparency)</a:t>
          </a:r>
          <a:endParaRPr lang="zh-CN" sz="2400" kern="1200" dirty="0"/>
        </a:p>
      </dsp:txBody>
      <dsp:txXfrm>
        <a:off x="25098" y="2244031"/>
        <a:ext cx="7379356" cy="463933"/>
      </dsp:txXfrm>
    </dsp:sp>
    <dsp:sp modelId="{FF16655D-E2D1-4124-B5C6-DC17540F174E}">
      <dsp:nvSpPr>
        <dsp:cNvPr id="0" name=""/>
        <dsp:cNvSpPr/>
      </dsp:nvSpPr>
      <dsp:spPr>
        <a:xfrm>
          <a:off x="0" y="2733062"/>
          <a:ext cx="742955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8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要求信息通信，无延误送到</a:t>
          </a:r>
          <a:r>
            <a:rPr lang="zh-CN" altLang="en-US" sz="2000" kern="1200" dirty="0" smtClean="0"/>
            <a:t>，保障</a:t>
          </a:r>
          <a:r>
            <a:rPr lang="zh-CN" altLang="en-US" sz="2000" kern="1200" dirty="0" smtClean="0"/>
            <a:t>时效性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因此，对通信过程的控制产生技术性约束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纠错和嵌入式技术，是核心问题</a:t>
          </a:r>
          <a:endParaRPr lang="zh-CN" altLang="en-US" sz="2000" kern="1200" dirty="0"/>
        </a:p>
      </dsp:txBody>
      <dsp:txXfrm>
        <a:off x="0" y="2733062"/>
        <a:ext cx="7429552" cy="1266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65BA-52C7-4A6C-971D-81034D091D41}">
      <dsp:nvSpPr>
        <dsp:cNvPr id="0" name=""/>
        <dsp:cNvSpPr/>
      </dsp:nvSpPr>
      <dsp:spPr>
        <a:xfrm>
          <a:off x="2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通信系统</a:t>
          </a:r>
          <a:endParaRPr lang="en-US" sz="2900" kern="1200" dirty="0"/>
        </a:p>
      </dsp:txBody>
      <dsp:txXfrm>
        <a:off x="2571" y="91"/>
        <a:ext cx="2507456" cy="892800"/>
      </dsp:txXfrm>
    </dsp:sp>
    <dsp:sp modelId="{9759FAC5-BD16-4C56-A7CC-40C491CA267C}">
      <dsp:nvSpPr>
        <dsp:cNvPr id="0" name=""/>
        <dsp:cNvSpPr/>
      </dsp:nvSpPr>
      <dsp:spPr>
        <a:xfrm>
          <a:off x="2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用户透明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信息</a:t>
          </a:r>
          <a:r>
            <a:rPr lang="zh-CN" altLang="zh-CN" sz="3100" kern="1200" dirty="0" smtClean="0"/>
            <a:t>表征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</a:t>
          </a:r>
          <a:r>
            <a:rPr lang="zh-CN" altLang="zh-CN" sz="3100" kern="1200" dirty="0" smtClean="0"/>
            <a:t>传送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</a:t>
          </a:r>
          <a:r>
            <a:rPr lang="zh-CN" altLang="zh-CN" sz="3100" kern="1200" dirty="0" smtClean="0"/>
            <a:t>承载</a:t>
          </a:r>
          <a:endParaRPr lang="en-US" sz="3100" kern="1200" dirty="0"/>
        </a:p>
      </dsp:txBody>
      <dsp:txXfrm>
        <a:off x="2571" y="892892"/>
        <a:ext cx="2507456" cy="2893230"/>
      </dsp:txXfrm>
    </dsp:sp>
    <dsp:sp modelId="{4B32B383-9048-4B84-899E-12D7EC0EE130}">
      <dsp:nvSpPr>
        <dsp:cNvPr id="0" name=""/>
        <dsp:cNvSpPr/>
      </dsp:nvSpPr>
      <dsp:spPr>
        <a:xfrm>
          <a:off x="28610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运营</a:t>
          </a:r>
          <a:r>
            <a:rPr lang="zh-CN" altLang="en-US" sz="2900" kern="1200" dirty="0" smtClean="0"/>
            <a:t>系统</a:t>
          </a:r>
          <a:endParaRPr lang="en-US" sz="2900" kern="1200" dirty="0"/>
        </a:p>
      </dsp:txBody>
      <dsp:txXfrm>
        <a:off x="2861071" y="91"/>
        <a:ext cx="2507456" cy="892800"/>
      </dsp:txXfrm>
    </dsp:sp>
    <dsp:sp modelId="{ABB5F434-BAD0-4118-A092-881A24BDD1BC}">
      <dsp:nvSpPr>
        <dsp:cNvPr id="0" name=""/>
        <dsp:cNvSpPr/>
      </dsp:nvSpPr>
      <dsp:spPr>
        <a:xfrm>
          <a:off x="28610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0000">
              <a:alpha val="90000"/>
            </a:srgbClr>
          </a:solidFill>
          <a:prstDash val="solid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成本</a:t>
          </a:r>
          <a:r>
            <a:rPr lang="zh-CN" altLang="en-US" sz="3100" kern="1200" dirty="0" smtClean="0"/>
            <a:t>收益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组织体制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网络</a:t>
          </a:r>
          <a:r>
            <a:rPr lang="zh-CN" sz="3100" kern="1200" dirty="0" smtClean="0"/>
            <a:t>规划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优化</a:t>
          </a:r>
          <a:r>
            <a:rPr lang="zh-CN" sz="3100" kern="1200" dirty="0" smtClean="0"/>
            <a:t>调度</a:t>
          </a:r>
          <a:endParaRPr lang="en-US" sz="3100" kern="1200" dirty="0"/>
        </a:p>
      </dsp:txBody>
      <dsp:txXfrm>
        <a:off x="2861071" y="892892"/>
        <a:ext cx="2507456" cy="2893230"/>
      </dsp:txXfrm>
    </dsp:sp>
    <dsp:sp modelId="{4C90A876-1938-40D6-99D0-CF25BD5D8E6B}">
      <dsp:nvSpPr>
        <dsp:cNvPr id="0" name=""/>
        <dsp:cNvSpPr/>
      </dsp:nvSpPr>
      <dsp:spPr>
        <a:xfrm>
          <a:off x="5719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系统间</a:t>
          </a:r>
          <a:r>
            <a:rPr lang="zh-CN" sz="2900" kern="1200" dirty="0" smtClean="0"/>
            <a:t>互联</a:t>
          </a:r>
          <a:endParaRPr lang="en-US" sz="2900" kern="1200" dirty="0"/>
        </a:p>
      </dsp:txBody>
      <dsp:txXfrm>
        <a:off x="5719571" y="91"/>
        <a:ext cx="2507456" cy="892800"/>
      </dsp:txXfrm>
    </dsp:sp>
    <dsp:sp modelId="{9B8233F6-FB4B-4A6F-81C3-2F328A14AAC4}">
      <dsp:nvSpPr>
        <dsp:cNvPr id="0" name=""/>
        <dsp:cNvSpPr/>
      </dsp:nvSpPr>
      <dsp:spPr>
        <a:xfrm>
          <a:off x="5719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协议规范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接口封装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业务编排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能力</a:t>
          </a:r>
          <a:r>
            <a:rPr lang="zh-CN" sz="3100" kern="1200" dirty="0" smtClean="0"/>
            <a:t>开放</a:t>
          </a:r>
          <a:endParaRPr lang="zh-CN" sz="3100" kern="1200" dirty="0"/>
        </a:p>
      </dsp:txBody>
      <dsp:txXfrm>
        <a:off x="5719571" y="892892"/>
        <a:ext cx="2507456" cy="2893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65BA-52C7-4A6C-971D-81034D091D41}">
      <dsp:nvSpPr>
        <dsp:cNvPr id="0" name=""/>
        <dsp:cNvSpPr/>
      </dsp:nvSpPr>
      <dsp:spPr>
        <a:xfrm>
          <a:off x="2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通信系统</a:t>
          </a:r>
          <a:endParaRPr lang="en-US" sz="2900" kern="1200" dirty="0"/>
        </a:p>
      </dsp:txBody>
      <dsp:txXfrm>
        <a:off x="2571" y="91"/>
        <a:ext cx="2507456" cy="892800"/>
      </dsp:txXfrm>
    </dsp:sp>
    <dsp:sp modelId="{9759FAC5-BD16-4C56-A7CC-40C491CA267C}">
      <dsp:nvSpPr>
        <dsp:cNvPr id="0" name=""/>
        <dsp:cNvSpPr/>
      </dsp:nvSpPr>
      <dsp:spPr>
        <a:xfrm>
          <a:off x="2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用户透明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信息</a:t>
          </a:r>
          <a:r>
            <a:rPr lang="zh-CN" altLang="zh-CN" sz="3100" kern="1200" dirty="0" smtClean="0"/>
            <a:t>表征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</a:t>
          </a:r>
          <a:r>
            <a:rPr lang="zh-CN" altLang="zh-CN" sz="3100" kern="1200" dirty="0" smtClean="0"/>
            <a:t>传送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</a:t>
          </a:r>
          <a:r>
            <a:rPr lang="zh-CN" altLang="zh-CN" sz="3100" kern="1200" dirty="0" smtClean="0"/>
            <a:t>承载</a:t>
          </a:r>
          <a:endParaRPr lang="en-US" sz="3100" kern="1200" dirty="0"/>
        </a:p>
      </dsp:txBody>
      <dsp:txXfrm>
        <a:off x="2571" y="892892"/>
        <a:ext cx="2507456" cy="2893230"/>
      </dsp:txXfrm>
    </dsp:sp>
    <dsp:sp modelId="{4B32B383-9048-4B84-899E-12D7EC0EE130}">
      <dsp:nvSpPr>
        <dsp:cNvPr id="0" name=""/>
        <dsp:cNvSpPr/>
      </dsp:nvSpPr>
      <dsp:spPr>
        <a:xfrm>
          <a:off x="28610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运营</a:t>
          </a:r>
          <a:r>
            <a:rPr lang="zh-CN" altLang="en-US" sz="2900" kern="1200" dirty="0" smtClean="0"/>
            <a:t>系统</a:t>
          </a:r>
          <a:endParaRPr lang="en-US" sz="2900" kern="1200" dirty="0"/>
        </a:p>
      </dsp:txBody>
      <dsp:txXfrm>
        <a:off x="2861071" y="91"/>
        <a:ext cx="2507456" cy="892800"/>
      </dsp:txXfrm>
    </dsp:sp>
    <dsp:sp modelId="{ABB5F434-BAD0-4118-A092-881A24BDD1BC}">
      <dsp:nvSpPr>
        <dsp:cNvPr id="0" name=""/>
        <dsp:cNvSpPr/>
      </dsp:nvSpPr>
      <dsp:spPr>
        <a:xfrm>
          <a:off x="28610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成本</a:t>
          </a:r>
          <a:r>
            <a:rPr lang="zh-CN" altLang="en-US" sz="3100" kern="1200" dirty="0" smtClean="0"/>
            <a:t>收益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 smtClean="0"/>
            <a:t>组织体制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网络</a:t>
          </a:r>
          <a:r>
            <a:rPr lang="zh-CN" sz="3100" kern="1200" dirty="0" smtClean="0"/>
            <a:t>规划</a:t>
          </a:r>
          <a:endParaRPr lang="en-US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优化</a:t>
          </a:r>
          <a:r>
            <a:rPr lang="zh-CN" sz="3100" kern="1200" dirty="0" smtClean="0"/>
            <a:t>调度</a:t>
          </a:r>
          <a:endParaRPr lang="en-US" sz="3100" kern="1200" dirty="0"/>
        </a:p>
      </dsp:txBody>
      <dsp:txXfrm>
        <a:off x="2861071" y="892892"/>
        <a:ext cx="2507456" cy="2893230"/>
      </dsp:txXfrm>
    </dsp:sp>
    <dsp:sp modelId="{4C90A876-1938-40D6-99D0-CF25BD5D8E6B}">
      <dsp:nvSpPr>
        <dsp:cNvPr id="0" name=""/>
        <dsp:cNvSpPr/>
      </dsp:nvSpPr>
      <dsp:spPr>
        <a:xfrm>
          <a:off x="5719571" y="91"/>
          <a:ext cx="2507456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系统间</a:t>
          </a:r>
          <a:r>
            <a:rPr lang="zh-CN" sz="2900" kern="1200" dirty="0" smtClean="0"/>
            <a:t>互联</a:t>
          </a:r>
          <a:endParaRPr lang="en-US" sz="2900" kern="1200" dirty="0"/>
        </a:p>
      </dsp:txBody>
      <dsp:txXfrm>
        <a:off x="5719571" y="91"/>
        <a:ext cx="2507456" cy="892800"/>
      </dsp:txXfrm>
    </dsp:sp>
    <dsp:sp modelId="{9B8233F6-FB4B-4A6F-81C3-2F328A14AAC4}">
      <dsp:nvSpPr>
        <dsp:cNvPr id="0" name=""/>
        <dsp:cNvSpPr/>
      </dsp:nvSpPr>
      <dsp:spPr>
        <a:xfrm>
          <a:off x="5719571" y="892892"/>
          <a:ext cx="2507456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>
              <a:alpha val="90000"/>
            </a:srgbClr>
          </a:solidFill>
          <a:prstDash val="solid"/>
        </a:ln>
        <a:effectLst>
          <a:glow rad="101600">
            <a:schemeClr val="accent2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协议规范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接口封装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业务编排</a:t>
          </a:r>
          <a:endParaRPr lang="zh-C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能力</a:t>
          </a:r>
          <a:r>
            <a:rPr lang="zh-CN" sz="3100" kern="1200" dirty="0" smtClean="0"/>
            <a:t>开放</a:t>
          </a:r>
          <a:endParaRPr lang="zh-CN" sz="3100" kern="1200" dirty="0"/>
        </a:p>
      </dsp:txBody>
      <dsp:txXfrm>
        <a:off x="5719571" y="892892"/>
        <a:ext cx="2507456" cy="28932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4638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1.1 </a:t>
          </a:r>
          <a:r>
            <a:rPr lang="zh-CN" sz="2600" kern="1200" dirty="0" smtClean="0"/>
            <a:t>通信网的系统功能</a:t>
          </a:r>
          <a:endParaRPr lang="en-US" sz="2600" kern="1200" dirty="0"/>
        </a:p>
      </dsp:txBody>
      <dsp:txXfrm>
        <a:off x="36753" y="83141"/>
        <a:ext cx="4327046" cy="679389"/>
      </dsp:txXfrm>
    </dsp:sp>
    <dsp:sp modelId="{1201FB48-C8DC-4211-9E2F-2C89E4562563}">
      <dsp:nvSpPr>
        <dsp:cNvPr id="0" name=""/>
        <dsp:cNvSpPr/>
      </dsp:nvSpPr>
      <dsp:spPr>
        <a:xfrm>
          <a:off x="0" y="874163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1.2 </a:t>
          </a:r>
          <a:r>
            <a:rPr lang="zh-CN" altLang="en-US" sz="2600" kern="1200" dirty="0" smtClean="0"/>
            <a:t>网络</a:t>
          </a:r>
          <a:r>
            <a:rPr lang="zh-CN" altLang="zh-CN" sz="2600" kern="1200" dirty="0" smtClean="0"/>
            <a:t>体系</a:t>
          </a:r>
          <a:r>
            <a:rPr lang="zh-CN" sz="2600" kern="1200" dirty="0" smtClean="0"/>
            <a:t>结构</a:t>
          </a:r>
          <a:endParaRPr lang="zh-CN" sz="2600" kern="1200" dirty="0"/>
        </a:p>
      </dsp:txBody>
      <dsp:txXfrm>
        <a:off x="36753" y="910916"/>
        <a:ext cx="4327046" cy="679389"/>
      </dsp:txXfrm>
    </dsp:sp>
    <dsp:sp modelId="{C47FE952-4A62-464E-A1FF-76CC7422A8AE}">
      <dsp:nvSpPr>
        <dsp:cNvPr id="0" name=""/>
        <dsp:cNvSpPr/>
      </dsp:nvSpPr>
      <dsp:spPr>
        <a:xfrm>
          <a:off x="0" y="1701938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1.3 </a:t>
          </a:r>
          <a:r>
            <a:rPr lang="zh-CN" sz="2600" kern="1200" dirty="0" smtClean="0"/>
            <a:t>网络</a:t>
          </a:r>
          <a:r>
            <a:rPr lang="zh-CN" altLang="en-US" sz="2600" kern="1200" dirty="0" smtClean="0"/>
            <a:t>的管理</a:t>
          </a:r>
          <a:r>
            <a:rPr lang="zh-CN" sz="2600" kern="1200" dirty="0" smtClean="0"/>
            <a:t>体制</a:t>
          </a:r>
          <a:endParaRPr lang="zh-CN" sz="2600" kern="1200" dirty="0"/>
        </a:p>
      </dsp:txBody>
      <dsp:txXfrm>
        <a:off x="36753" y="1738691"/>
        <a:ext cx="4327046" cy="679389"/>
      </dsp:txXfrm>
    </dsp:sp>
    <dsp:sp modelId="{1B95BAB2-0E7B-4BB0-BBF8-1C44BDE92311}">
      <dsp:nvSpPr>
        <dsp:cNvPr id="0" name=""/>
        <dsp:cNvSpPr/>
      </dsp:nvSpPr>
      <dsp:spPr>
        <a:xfrm>
          <a:off x="0" y="2537225"/>
          <a:ext cx="4400552" cy="752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1.4 </a:t>
          </a:r>
          <a:r>
            <a:rPr lang="zh-CN" altLang="en-US" sz="2600" kern="1200" dirty="0" smtClean="0"/>
            <a:t>结构表征的演变</a:t>
          </a:r>
          <a:endParaRPr lang="zh-CN" sz="2600" kern="1200" dirty="0"/>
        </a:p>
      </dsp:txBody>
      <dsp:txXfrm>
        <a:off x="36753" y="2573978"/>
        <a:ext cx="4327046" cy="6793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625"/>
          <a:ext cx="7429552" cy="479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1)</a:t>
          </a:r>
          <a:r>
            <a:rPr lang="zh-CN" altLang="en-US" sz="2400" kern="1200" dirty="0" smtClean="0"/>
            <a:t>语义透明</a:t>
          </a:r>
          <a:r>
            <a:rPr lang="en-US" altLang="zh-CN" sz="2400" kern="1200" dirty="0" smtClean="0"/>
            <a:t>(semantic transparency) </a:t>
          </a:r>
          <a:endParaRPr lang="en-US" sz="2400" kern="1200" dirty="0"/>
        </a:p>
      </dsp:txBody>
      <dsp:txXfrm>
        <a:off x="23408" y="24033"/>
        <a:ext cx="7382736" cy="432691"/>
      </dsp:txXfrm>
    </dsp:sp>
    <dsp:sp modelId="{D502B1D8-F8BA-4F21-9889-296F4E596FED}">
      <dsp:nvSpPr>
        <dsp:cNvPr id="0" name=""/>
        <dsp:cNvSpPr/>
      </dsp:nvSpPr>
      <dsp:spPr>
        <a:xfrm>
          <a:off x="0" y="480133"/>
          <a:ext cx="7429552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8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来自用户的信息在通信过程中，不被改动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rgbClr val="FF0000"/>
              </a:solidFill>
            </a:rPr>
            <a:t>误码</a:t>
          </a:r>
          <a:r>
            <a:rPr lang="zh-CN" altLang="en-US" sz="2000" kern="1200" dirty="0" smtClean="0"/>
            <a:t>、丢失、误插，采用流量控制及差错控制解决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编码，采用转义控制解决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信息量，是核心问题</a:t>
          </a:r>
          <a:endParaRPr lang="en-US" sz="2000" kern="1200" dirty="0"/>
        </a:p>
      </dsp:txBody>
      <dsp:txXfrm>
        <a:off x="0" y="480133"/>
        <a:ext cx="7429552" cy="1738800"/>
      </dsp:txXfrm>
    </dsp:sp>
    <dsp:sp modelId="{1201FB48-C8DC-4211-9E2F-2C89E4562563}">
      <dsp:nvSpPr>
        <dsp:cNvPr id="0" name=""/>
        <dsp:cNvSpPr/>
      </dsp:nvSpPr>
      <dsp:spPr>
        <a:xfrm>
          <a:off x="0" y="2218933"/>
          <a:ext cx="7429552" cy="5141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2)</a:t>
          </a:r>
          <a:r>
            <a:rPr lang="zh-CN" altLang="en-US" sz="2400" kern="1200" dirty="0" smtClean="0"/>
            <a:t>时间透明</a:t>
          </a:r>
          <a:r>
            <a:rPr lang="en-US" altLang="zh-CN" sz="2400" kern="1200" dirty="0" smtClean="0"/>
            <a:t>(time transparency)</a:t>
          </a:r>
          <a:endParaRPr lang="zh-CN" sz="2400" kern="1200" dirty="0"/>
        </a:p>
      </dsp:txBody>
      <dsp:txXfrm>
        <a:off x="25098" y="2244031"/>
        <a:ext cx="7379356" cy="463933"/>
      </dsp:txXfrm>
    </dsp:sp>
    <dsp:sp modelId="{FF16655D-E2D1-4124-B5C6-DC17540F174E}">
      <dsp:nvSpPr>
        <dsp:cNvPr id="0" name=""/>
        <dsp:cNvSpPr/>
      </dsp:nvSpPr>
      <dsp:spPr>
        <a:xfrm>
          <a:off x="0" y="2733062"/>
          <a:ext cx="742955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8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用户信息，不被延迟送达，或实时性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对通信过程的控制，产生技术性约束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前向纠错和嵌入式技术，是核心问题</a:t>
          </a:r>
          <a:endParaRPr lang="zh-CN" altLang="en-US" sz="2000" kern="1200" dirty="0"/>
        </a:p>
      </dsp:txBody>
      <dsp:txXfrm>
        <a:off x="0" y="2733062"/>
        <a:ext cx="7429552" cy="126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D92E-3892-46F5-BEFA-93CA922C41D0}" type="datetimeFigureOut">
              <a:rPr lang="zh-CN" altLang="en-US" smtClean="0"/>
              <a:pPr/>
              <a:t>2016-2-26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199A8-1C49-4991-BE07-AF3D99458C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4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B629-283C-4BBB-B161-FF66DF7FD99A}" type="datetimeFigureOut">
              <a:rPr lang="zh-CN" altLang="en-US" smtClean="0"/>
              <a:pPr/>
              <a:t>2016-2-26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D3D0A-8845-4EF8-A8FC-5636E8A07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4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简单分类，可见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个基本概念或术语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作为对比，了解一下国内教科书的描述。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22E1600-1E66-4E51-9D21-F596F1BEE5D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5159C8-622E-4731-A838-8AAE12D4D47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F04266-4090-4886-836C-CFC6C85807B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595334-DF6A-422F-B601-EB118CE6079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1998F0-6CE2-4415-9105-4D4664D269A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46CDE3-C561-4F44-83E0-CC88F08E07A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CDDD0B-98B1-41C6-AF0A-F3A4CDADACD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4E1A1A-B41D-4C52-BACA-11CC114F227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9F3F4A-AEFA-496F-A337-481F0983D83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AD28EF-B270-495C-8474-4AEA98187ED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47F9F9B-1CB0-4D8C-AB8F-782298F315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95E6761-8324-4245-B43E-B75E081D963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srgbClr val="D4D2D0">
                    <a:shade val="50000"/>
                  </a:srgbClr>
                </a:solidFill>
                <a:latin typeface="Arial"/>
                <a:ea typeface="黑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2016-2-26</a:t>
            </a:fld>
            <a:endParaRPr lang="zh-CN" altLang="en-US">
              <a:solidFill>
                <a:srgbClr val="D4D2D0">
                  <a:shade val="50000"/>
                </a:srgbClr>
              </a:solidFill>
              <a:latin typeface="Arial"/>
              <a:ea typeface="黑体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D4D2D0">
                  <a:shade val="50000"/>
                </a:srgbClr>
              </a:solidFill>
              <a:latin typeface="Arial"/>
              <a:ea typeface="黑体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srgbClr val="D4D2D0">
                    <a:shade val="50000"/>
                  </a:srgbClr>
                </a:solidFill>
                <a:latin typeface="Arial"/>
                <a:ea typeface="黑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D4D2D0">
                  <a:shade val="50000"/>
                </a:srgbClr>
              </a:solidFill>
              <a:latin typeface="Arial"/>
              <a:ea typeface="黑体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jpeg"/><Relationship Id="rId21" Type="http://schemas.openxmlformats.org/officeDocument/2006/relationships/image" Target="../media/image44.pn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gif"/><Relationship Id="rId2" Type="http://schemas.openxmlformats.org/officeDocument/2006/relationships/image" Target="../media/image25.jpe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24" Type="http://schemas.openxmlformats.org/officeDocument/2006/relationships/image" Target="../media/image47.png"/><Relationship Id="rId5" Type="http://schemas.openxmlformats.org/officeDocument/2006/relationships/image" Target="../media/image28.jpeg"/><Relationship Id="rId15" Type="http://schemas.openxmlformats.org/officeDocument/2006/relationships/image" Target="../media/image38.jpeg"/><Relationship Id="rId23" Type="http://schemas.openxmlformats.org/officeDocument/2006/relationships/image" Target="../media/image46.png"/><Relationship Id="rId10" Type="http://schemas.openxmlformats.org/officeDocument/2006/relationships/image" Target="../media/image33.jpe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通信网理论基础</a:t>
            </a:r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606"/>
            <a:ext cx="7772400" cy="17462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通信与信息工程学院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王文鼐 教授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wangwn@njupt.edu.cn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928670"/>
            <a:ext cx="65619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 smtClean="0"/>
              <a:t>国内</a:t>
            </a:r>
            <a:r>
              <a:rPr lang="zh-CN" altLang="en-US" dirty="0"/>
              <a:t>教科书</a:t>
            </a:r>
            <a:r>
              <a:rPr lang="zh-CN" altLang="en-US" dirty="0" smtClean="0"/>
              <a:t>的通用描述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物理层物理信号表征</a:t>
            </a:r>
            <a:endParaRPr lang="zh-CN" alt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642910" y="3071810"/>
            <a:ext cx="7531605" cy="2643206"/>
            <a:chOff x="1800" y="1592"/>
            <a:chExt cx="7381" cy="3095"/>
          </a:xfrm>
        </p:grpSpPr>
        <p:sp>
          <p:nvSpPr>
            <p:cNvPr id="207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800" y="1592"/>
              <a:ext cx="7381" cy="30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035" y="1716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Information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3415" y="1956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Transmitter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4906" y="4145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Noise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6346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7728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Destination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2698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481" y="2571"/>
              <a:ext cx="78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685" y="2571"/>
              <a:ext cx="784" cy="5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Received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7026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225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603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3008" y="2534"/>
              <a:ext cx="595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4386" y="2534"/>
              <a:ext cx="980" cy="1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5366" y="2392"/>
              <a:ext cx="283" cy="2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530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>
              <a:off x="5649" y="2534"/>
              <a:ext cx="881" cy="1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7908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7313" y="2534"/>
              <a:ext cx="595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5511" y="2695"/>
              <a:ext cx="0" cy="8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090" y="3593"/>
              <a:ext cx="783" cy="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sp>
        <p:nvSpPr>
          <p:cNvPr id="29" name="矩形 28"/>
          <p:cNvSpPr/>
          <p:nvPr/>
        </p:nvSpPr>
        <p:spPr>
          <a:xfrm>
            <a:off x="2786050" y="1428736"/>
            <a:ext cx="3234740" cy="163121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信号传输（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transmission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）编码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信源编码、信道编码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）调制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基带调制、宽带调制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物理层逻辑信息表征</a:t>
            </a:r>
            <a:endParaRPr lang="zh-CN" alt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642910" y="3071810"/>
            <a:ext cx="7531605" cy="2643206"/>
            <a:chOff x="1800" y="1592"/>
            <a:chExt cx="7381" cy="3095"/>
          </a:xfrm>
        </p:grpSpPr>
        <p:sp>
          <p:nvSpPr>
            <p:cNvPr id="207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800" y="1592"/>
              <a:ext cx="7381" cy="30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035" y="1716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Information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3415" y="1956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Transmitter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4906" y="4145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Noise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6346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7728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Destination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2698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481" y="2571"/>
              <a:ext cx="78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685" y="2571"/>
              <a:ext cx="784" cy="5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Received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7026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225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603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3008" y="2534"/>
              <a:ext cx="595" cy="1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4386" y="2534"/>
              <a:ext cx="98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5366" y="2392"/>
              <a:ext cx="283" cy="2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530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>
              <a:off x="5649" y="2534"/>
              <a:ext cx="881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7908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7313" y="2534"/>
              <a:ext cx="595" cy="1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5511" y="2695"/>
              <a:ext cx="0" cy="89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090" y="3593"/>
              <a:ext cx="783" cy="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sp>
        <p:nvSpPr>
          <p:cNvPr id="29" name="矩形 28"/>
          <p:cNvSpPr/>
          <p:nvPr/>
        </p:nvSpPr>
        <p:spPr>
          <a:xfrm>
            <a:off x="2786050" y="1428736"/>
            <a:ext cx="321471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信号传输（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transmission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）编码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信源编码、信道编码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）调制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基带调制、宽带调制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2910" y="4572008"/>
            <a:ext cx="3214710" cy="132343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消息运输（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transportation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）分块封装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）复用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）多址接入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数据传送</a:t>
            </a:r>
            <a:r>
              <a:rPr lang="en-US" altLang="zh-CN" dirty="0" smtClean="0"/>
              <a:t>(transfer)</a:t>
            </a:r>
            <a:r>
              <a:rPr lang="zh-CN" altLang="en-US" dirty="0" smtClean="0"/>
              <a:t>与业务承载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2928926" y="4500570"/>
            <a:ext cx="3214710" cy="132343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存储转发、路由选择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路由表查找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容错或迂回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拥塞控制、质量控制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双括号 35"/>
          <p:cNvSpPr/>
          <p:nvPr/>
        </p:nvSpPr>
        <p:spPr>
          <a:xfrm>
            <a:off x="2428860" y="1857364"/>
            <a:ext cx="4143404" cy="2643206"/>
          </a:xfrm>
          <a:prstGeom prst="bracketPair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08428" y="2458055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Voice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业务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1388" y="4737176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业务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 flipH="1">
            <a:off x="1643042" y="2071678"/>
            <a:ext cx="428628" cy="2214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858016" y="2000240"/>
            <a:ext cx="642942" cy="20717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4071942"/>
            <a:ext cx="6215106" cy="3952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1643042" y="2000240"/>
            <a:ext cx="5000660" cy="2357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不计成本的拓扑结构</a:t>
            </a:r>
            <a:endParaRPr lang="zh-CN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Line 222"/>
          <p:cNvSpPr>
            <a:spLocks noChangeShapeType="1"/>
          </p:cNvSpPr>
          <p:nvPr/>
        </p:nvSpPr>
        <p:spPr bwMode="auto">
          <a:xfrm>
            <a:off x="2000232" y="2071678"/>
            <a:ext cx="5500726" cy="1857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7" name="Line 222"/>
          <p:cNvSpPr>
            <a:spLocks noChangeShapeType="1"/>
          </p:cNvSpPr>
          <p:nvPr/>
        </p:nvSpPr>
        <p:spPr bwMode="auto">
          <a:xfrm flipH="1">
            <a:off x="2000232" y="1928802"/>
            <a:ext cx="4786346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071802" y="4643446"/>
            <a:ext cx="3214710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~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-1)/2</a:t>
            </a:r>
          </a:p>
        </p:txBody>
      </p:sp>
      <p:sp>
        <p:nvSpPr>
          <p:cNvPr id="14" name="矩形 13"/>
          <p:cNvSpPr/>
          <p:nvPr/>
        </p:nvSpPr>
        <p:spPr>
          <a:xfrm>
            <a:off x="2714612" y="1493081"/>
            <a:ext cx="321471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全连通网络拓扑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2214578" cy="857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4429124" y="3000372"/>
            <a:ext cx="3071834" cy="1071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000372"/>
            <a:ext cx="3143272" cy="1466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4429124" y="2000240"/>
            <a:ext cx="2214578" cy="9286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本地：最小成本组织方案</a:t>
            </a:r>
            <a:endParaRPr lang="zh-CN" altLang="en-US" dirty="0"/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02010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 smtClean="0">
                <a:solidFill>
                  <a:srgbClr val="FFFF99"/>
                </a:solidFill>
                <a:ea typeface="宋体" charset="-122"/>
              </a:rPr>
              <a:t>C</a:t>
            </a:r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3214678" y="5286388"/>
            <a:ext cx="3214710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~ N</a:t>
            </a:r>
          </a:p>
        </p:txBody>
      </p:sp>
      <p:sp>
        <p:nvSpPr>
          <p:cNvPr id="13" name="矩形 12"/>
          <p:cNvSpPr/>
          <p:nvPr/>
        </p:nvSpPr>
        <p:spPr>
          <a:xfrm>
            <a:off x="3224202" y="4795846"/>
            <a:ext cx="321471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~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-1)/2 ~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5" name="矩形 14"/>
          <p:cNvSpPr/>
          <p:nvPr/>
        </p:nvSpPr>
        <p:spPr>
          <a:xfrm>
            <a:off x="3533194" y="2100196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端局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中心局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长途：最小成本组织方案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3214678" y="5286388"/>
            <a:ext cx="321471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~ N*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l+L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3224202" y="4795846"/>
            <a:ext cx="321471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~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-1)(2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)/2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3286116" y="357187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L</a:t>
            </a:r>
            <a:endParaRPr lang="en-US" altLang="zh-CN" sz="1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Text Box 240"/>
          <p:cNvSpPr txBox="1">
            <a:spLocks noChangeArrowheads="1"/>
          </p:cNvSpPr>
          <p:nvPr/>
        </p:nvSpPr>
        <p:spPr bwMode="auto">
          <a:xfrm>
            <a:off x="2071670" y="3571876"/>
            <a:ext cx="23436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l</a:t>
            </a:r>
            <a:endParaRPr lang="en-US" altLang="zh-CN" sz="1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14678" y="5786454"/>
            <a:ext cx="3214710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~ N*l +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n*L, n = N/a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81772" y="5195956"/>
            <a:ext cx="2094684" cy="70788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Prob. 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arg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min 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  <a:p>
            <a:pPr algn="ctr"/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02058" y="1600130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端局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中心局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6884" y="3305269"/>
            <a:ext cx="1177619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长途局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固定式路由组织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 Box 240"/>
          <p:cNvSpPr txBox="1">
            <a:spLocks noChangeArrowheads="1"/>
          </p:cNvSpPr>
          <p:nvPr/>
        </p:nvSpPr>
        <p:spPr bwMode="auto">
          <a:xfrm>
            <a:off x="2500298" y="4143380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3" name="Text Box 240"/>
          <p:cNvSpPr txBox="1">
            <a:spLocks noChangeArrowheads="1"/>
          </p:cNvSpPr>
          <p:nvPr/>
        </p:nvSpPr>
        <p:spPr bwMode="auto">
          <a:xfrm>
            <a:off x="2786050" y="1714488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143636" y="4000504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5" name="Text Box 240"/>
          <p:cNvSpPr txBox="1">
            <a:spLocks noChangeArrowheads="1"/>
          </p:cNvSpPr>
          <p:nvPr/>
        </p:nvSpPr>
        <p:spPr bwMode="auto">
          <a:xfrm>
            <a:off x="5643570" y="1714488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9" name="Text Box 240"/>
          <p:cNvSpPr txBox="1">
            <a:spLocks noChangeArrowheads="1"/>
          </p:cNvSpPr>
          <p:nvPr/>
        </p:nvSpPr>
        <p:spPr bwMode="auto">
          <a:xfrm>
            <a:off x="4143372" y="2357430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09888" y="4429132"/>
            <a:ext cx="321471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业务流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E, 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不能经由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00364" y="5562616"/>
            <a:ext cx="3214710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{A, E}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可选（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绿地规划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2428860" y="4714884"/>
            <a:ext cx="4357718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Prob.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节点位置、节点数、链路设置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472518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222"/>
          <p:cNvSpPr>
            <a:spLocks noChangeShapeType="1"/>
          </p:cNvSpPr>
          <p:nvPr/>
        </p:nvSpPr>
        <p:spPr bwMode="auto">
          <a:xfrm>
            <a:off x="4536281" y="3919445"/>
            <a:ext cx="107157" cy="1438381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增量规划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滚动规划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950" y="4669414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Line 223"/>
          <p:cNvSpPr>
            <a:spLocks noChangeShapeType="1"/>
          </p:cNvSpPr>
          <p:nvPr/>
        </p:nvSpPr>
        <p:spPr bwMode="auto">
          <a:xfrm flipV="1">
            <a:off x="4521995" y="3786190"/>
            <a:ext cx="1835955" cy="202453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5" name="Line 223"/>
          <p:cNvSpPr>
            <a:spLocks noChangeShapeType="1"/>
          </p:cNvSpPr>
          <p:nvPr/>
        </p:nvSpPr>
        <p:spPr bwMode="auto">
          <a:xfrm flipH="1" flipV="1">
            <a:off x="2714611" y="3929066"/>
            <a:ext cx="1807383" cy="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6" name="Line 224"/>
          <p:cNvSpPr>
            <a:spLocks noChangeShapeType="1"/>
          </p:cNvSpPr>
          <p:nvPr/>
        </p:nvSpPr>
        <p:spPr bwMode="auto">
          <a:xfrm>
            <a:off x="4357686" y="3000372"/>
            <a:ext cx="232173" cy="928694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4" name="Oval 232"/>
          <p:cNvSpPr>
            <a:spLocks noChangeArrowheads="1"/>
          </p:cNvSpPr>
          <p:nvPr/>
        </p:nvSpPr>
        <p:spPr bwMode="auto">
          <a:xfrm>
            <a:off x="4293395" y="3681410"/>
            <a:ext cx="457200" cy="47607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 smtClean="0">
                <a:ea typeface="宋体" charset="-122"/>
              </a:rPr>
              <a:t>G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37" name="矩形 36"/>
          <p:cNvSpPr/>
          <p:nvPr/>
        </p:nvSpPr>
        <p:spPr>
          <a:xfrm>
            <a:off x="2571736" y="5361073"/>
            <a:ext cx="4357718" cy="70788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Prob.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节点位置、节点数、链路设置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subject to: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已有配置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资源调度－本地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ectangle 7"/>
          <p:cNvSpPr>
            <a:spLocks noChangeArrowheads="1"/>
          </p:cNvSpPr>
          <p:nvPr/>
        </p:nvSpPr>
        <p:spPr bwMode="auto">
          <a:xfrm rot="1536321">
            <a:off x="3811444" y="2368089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 rot="1536321">
            <a:off x="3239941" y="2082336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 rot="19785996">
            <a:off x="3239483" y="3665213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 rot="19785996">
            <a:off x="3739549" y="3379460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4265335" y="3657573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拥塞链路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01658" y="4142956"/>
            <a:ext cx="2784814" cy="25069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优化调度－本地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2000231" y="485776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000231" y="557214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4" name="AutoShape 9"/>
          <p:cNvSpPr>
            <a:spLocks noChangeShapeType="1"/>
          </p:cNvSpPr>
          <p:nvPr/>
        </p:nvSpPr>
        <p:spPr bwMode="auto">
          <a:xfrm flipV="1">
            <a:off x="2812880" y="5500701"/>
            <a:ext cx="687549" cy="378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500429" y="5143512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7" name="AutoShape 6"/>
          <p:cNvSpPr>
            <a:spLocks noChangeShapeType="1"/>
          </p:cNvSpPr>
          <p:nvPr/>
        </p:nvSpPr>
        <p:spPr bwMode="auto">
          <a:xfrm>
            <a:off x="2786049" y="5072074"/>
            <a:ext cx="714380" cy="2143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857751" y="485776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57751" y="557214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1" name="AutoShape 9"/>
          <p:cNvSpPr>
            <a:spLocks noChangeShapeType="1"/>
          </p:cNvSpPr>
          <p:nvPr/>
        </p:nvSpPr>
        <p:spPr bwMode="auto">
          <a:xfrm flipV="1">
            <a:off x="4286248" y="5072074"/>
            <a:ext cx="571504" cy="23571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2" name="AutoShape 9"/>
          <p:cNvSpPr>
            <a:spLocks noChangeShapeType="1"/>
          </p:cNvSpPr>
          <p:nvPr/>
        </p:nvSpPr>
        <p:spPr bwMode="auto">
          <a:xfrm>
            <a:off x="4286248" y="5500702"/>
            <a:ext cx="571504" cy="2857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6858016" y="521495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4" name="AutoShape 9"/>
          <p:cNvSpPr>
            <a:spLocks noChangeShapeType="1"/>
          </p:cNvSpPr>
          <p:nvPr/>
        </p:nvSpPr>
        <p:spPr bwMode="auto">
          <a:xfrm>
            <a:off x="5643569" y="5093470"/>
            <a:ext cx="357191" cy="40723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5" name="AutoShape 9"/>
          <p:cNvSpPr>
            <a:spLocks noChangeShapeType="1"/>
          </p:cNvSpPr>
          <p:nvPr/>
        </p:nvSpPr>
        <p:spPr bwMode="auto">
          <a:xfrm flipV="1">
            <a:off x="5643569" y="5429264"/>
            <a:ext cx="357192" cy="378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000627" y="4929198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HPQ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000627" y="5643578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000892" y="528638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643305" y="5214950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分类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2143108" y="492919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143108" y="564357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 rot="1536321">
            <a:off x="3811444" y="2368089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 rot="1536321">
            <a:off x="3239941" y="2082336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 rot="19785996">
            <a:off x="3239483" y="3665213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 rot="19785996">
            <a:off x="3739549" y="3379460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 rot="19785996">
            <a:off x="4311054" y="4451031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 rot="19785996">
            <a:off x="3810987" y="4736783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 rot="1536321">
            <a:off x="4332423" y="5939988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 rot="1536321">
            <a:off x="3903796" y="5725674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9" name="AutoShape 9"/>
          <p:cNvSpPr>
            <a:spLocks noChangeShapeType="1"/>
          </p:cNvSpPr>
          <p:nvPr/>
        </p:nvSpPr>
        <p:spPr bwMode="auto">
          <a:xfrm>
            <a:off x="6000760" y="5429264"/>
            <a:ext cx="85725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7072330" y="578645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6572264" y="578645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6026023" y="5797112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897411" y="4372752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优化调度－多路径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7"/>
          <p:cNvSpPr>
            <a:spLocks noChangeArrowheads="1"/>
          </p:cNvSpPr>
          <p:nvPr/>
        </p:nvSpPr>
        <p:spPr bwMode="auto">
          <a:xfrm rot="1536321">
            <a:off x="3811444" y="2368089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 rot="1536321">
            <a:off x="3239941" y="2082336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 rot="19785996">
            <a:off x="3239483" y="3665213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 rot="19785996">
            <a:off x="3739549" y="3379460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4265335" y="3657573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直达路径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0676" y="2619310"/>
            <a:ext cx="1677556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迂回路径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优化调度－多路径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ectangle 7"/>
          <p:cNvSpPr>
            <a:spLocks noChangeArrowheads="1"/>
          </p:cNvSpPr>
          <p:nvPr/>
        </p:nvSpPr>
        <p:spPr bwMode="auto">
          <a:xfrm rot="1375544">
            <a:off x="5597395" y="3725410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 rot="1536321">
            <a:off x="5097329" y="3511096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 rot="1319764">
            <a:off x="4596536" y="3287156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 rot="20146122">
            <a:off x="4739973" y="2364510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35" name="矩形 34"/>
          <p:cNvSpPr/>
          <p:nvPr/>
        </p:nvSpPr>
        <p:spPr>
          <a:xfrm>
            <a:off x="2285984" y="4786322"/>
            <a:ext cx="4357718" cy="70788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Prob.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流量分配、按序到达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subject to: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不影响其他路径的业务质量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obicents_Plat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3143248"/>
            <a:ext cx="8229600" cy="275760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Mobicents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357298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Open Source VoIP Platform written in Java to help create, deploy, manage services and applications integrating voice, video and data across a range of IP and legacy communications networks.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242886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Gateway Mobile Location Centre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78605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Equipment Identity Register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19558" y="278605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Online Charging 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43372" y="2428868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Short Message Service Center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34" y="5857892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Unstructured Supplementary Service Data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2066" y="5857892"/>
            <a:ext cx="367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Java APIs for Integrated Networks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357818" y="4500570"/>
            <a:ext cx="1785950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[</a:t>
            </a:r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]</a:t>
            </a:r>
            <a:r>
              <a:rPr lang="zh-CN" altLang="en-US" dirty="0" smtClean="0">
                <a:latin typeface="+mj-ea"/>
              </a:rPr>
              <a:t>终端群呼叫控制</a:t>
            </a:r>
            <a:endParaRPr lang="zh-CN" altLang="en-US" dirty="0">
              <a:latin typeface="+mj-ea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571612"/>
            <a:ext cx="451846" cy="71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43438" y="1639661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Arial"/>
                <a:ea typeface="黑体"/>
              </a:rPr>
              <a:t>业务控制器</a:t>
            </a:r>
            <a:endParaRPr lang="en-US" altLang="zh-CN" dirty="0" smtClean="0">
              <a:solidFill>
                <a:prstClr val="white"/>
              </a:solidFill>
              <a:latin typeface="Arial"/>
              <a:ea typeface="黑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(</a:t>
            </a:r>
            <a:r>
              <a:rPr lang="en-US" altLang="zh-CN" dirty="0" err="1" smtClean="0">
                <a:solidFill>
                  <a:prstClr val="white"/>
                </a:solidFill>
                <a:latin typeface="Arial"/>
                <a:ea typeface="黑体"/>
              </a:rPr>
              <a:t>SIPproxy</a:t>
            </a: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/</a:t>
            </a:r>
            <a:r>
              <a:rPr lang="en-US" altLang="zh-CN" dirty="0" err="1" smtClean="0">
                <a:solidFill>
                  <a:prstClr val="white"/>
                </a:solidFill>
                <a:latin typeface="Arial"/>
                <a:ea typeface="黑体"/>
              </a:rPr>
              <a:t>Siplet</a:t>
            </a: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/</a:t>
            </a:r>
            <a:r>
              <a:rPr lang="en-US" altLang="zh-CN" dirty="0" err="1" smtClean="0">
                <a:solidFill>
                  <a:prstClr val="white"/>
                </a:solidFill>
                <a:latin typeface="Arial"/>
                <a:ea typeface="黑体"/>
              </a:rPr>
              <a:t>Mobicents</a:t>
            </a: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)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" name="正五边形 4"/>
          <p:cNvSpPr/>
          <p:nvPr/>
        </p:nvSpPr>
        <p:spPr>
          <a:xfrm>
            <a:off x="4714876" y="3076565"/>
            <a:ext cx="1428760" cy="642942"/>
          </a:xfrm>
          <a:prstGeom prst="pent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</a:rPr>
              <a:t>CTN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正五边形 5"/>
          <p:cNvSpPr/>
          <p:nvPr/>
        </p:nvSpPr>
        <p:spPr>
          <a:xfrm>
            <a:off x="6643702" y="3076565"/>
            <a:ext cx="1428760" cy="64294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</a:rPr>
              <a:t>WIFI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8336" y="4719639"/>
            <a:ext cx="8081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2716" y="4791077"/>
            <a:ext cx="8081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714884"/>
            <a:ext cx="8081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79"/>
          <p:cNvCxnSpPr>
            <a:stCxn id="7" idx="0"/>
            <a:endCxn id="5" idx="3"/>
          </p:cNvCxnSpPr>
          <p:nvPr/>
        </p:nvCxnSpPr>
        <p:spPr>
          <a:xfrm rot="16200000" flipV="1">
            <a:off x="5155774" y="3992989"/>
            <a:ext cx="1000132" cy="453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79"/>
          <p:cNvCxnSpPr>
            <a:stCxn id="8" idx="0"/>
            <a:endCxn id="6" idx="3"/>
          </p:cNvCxnSpPr>
          <p:nvPr/>
        </p:nvCxnSpPr>
        <p:spPr>
          <a:xfrm rot="5400000" flipH="1" flipV="1">
            <a:off x="6441658" y="3874653"/>
            <a:ext cx="1071570" cy="761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79"/>
          <p:cNvCxnSpPr>
            <a:stCxn id="9" idx="0"/>
            <a:endCxn id="28" idx="3"/>
          </p:cNvCxnSpPr>
          <p:nvPr/>
        </p:nvCxnSpPr>
        <p:spPr>
          <a:xfrm rot="5400000" flipH="1" flipV="1">
            <a:off x="1309301" y="3738201"/>
            <a:ext cx="1000132" cy="9532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79"/>
          <p:cNvCxnSpPr>
            <a:stCxn id="5" idx="0"/>
            <a:endCxn id="3" idx="2"/>
          </p:cNvCxnSpPr>
          <p:nvPr/>
        </p:nvCxnSpPr>
        <p:spPr>
          <a:xfrm rot="16200000" flipV="1">
            <a:off x="4542086" y="2189394"/>
            <a:ext cx="785818" cy="988523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79"/>
          <p:cNvCxnSpPr>
            <a:stCxn id="6" idx="0"/>
            <a:endCxn id="3" idx="2"/>
          </p:cNvCxnSpPr>
          <p:nvPr/>
        </p:nvCxnSpPr>
        <p:spPr>
          <a:xfrm rot="16200000" flipV="1">
            <a:off x="5506499" y="1224981"/>
            <a:ext cx="785818" cy="2917349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79"/>
          <p:cNvCxnSpPr>
            <a:stCxn id="28" idx="0"/>
            <a:endCxn id="3" idx="2"/>
          </p:cNvCxnSpPr>
          <p:nvPr/>
        </p:nvCxnSpPr>
        <p:spPr>
          <a:xfrm rot="5400000" flipH="1" flipV="1">
            <a:off x="2972827" y="1603905"/>
            <a:ext cx="781063" cy="2154749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214546" y="5000636"/>
            <a:ext cx="3357586" cy="1588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 flipH="1" flipV="1">
            <a:off x="1831161" y="2464587"/>
            <a:ext cx="2633682" cy="2295540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>
          <a:xfrm>
            <a:off x="3000364" y="1571612"/>
            <a:ext cx="571504" cy="500066"/>
          </a:xfrm>
          <a:prstGeom prst="round2DiagRect">
            <a:avLst>
              <a:gd name="adj1" fmla="val 45656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对角圆角矩形 24"/>
          <p:cNvSpPr/>
          <p:nvPr/>
        </p:nvSpPr>
        <p:spPr>
          <a:xfrm>
            <a:off x="3643306" y="3143248"/>
            <a:ext cx="571504" cy="500066"/>
          </a:xfrm>
          <a:prstGeom prst="round2DiagRect">
            <a:avLst>
              <a:gd name="adj1" fmla="val 45656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对角圆角矩形 26"/>
          <p:cNvSpPr/>
          <p:nvPr/>
        </p:nvSpPr>
        <p:spPr>
          <a:xfrm>
            <a:off x="4429124" y="5143512"/>
            <a:ext cx="571504" cy="500066"/>
          </a:xfrm>
          <a:prstGeom prst="round2DiagRect">
            <a:avLst>
              <a:gd name="adj1" fmla="val 45656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正五边形 27"/>
          <p:cNvSpPr/>
          <p:nvPr/>
        </p:nvSpPr>
        <p:spPr>
          <a:xfrm>
            <a:off x="1571604" y="3071810"/>
            <a:ext cx="1428760" cy="642942"/>
          </a:xfrm>
          <a:prstGeom prst="pent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</a:rPr>
              <a:t>CTN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42976" y="2143116"/>
            <a:ext cx="2714644" cy="2428892"/>
          </a:xfrm>
          <a:prstGeom prst="bentConnector3">
            <a:avLst>
              <a:gd name="adj1" fmla="val 111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7224" y="5786454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Arial"/>
                <a:ea typeface="黑体"/>
              </a:rPr>
              <a:t>主叫</a:t>
            </a:r>
            <a:endParaRPr lang="en-US" altLang="zh-CN" dirty="0" smtClean="0">
              <a:solidFill>
                <a:prstClr val="white"/>
              </a:solidFill>
              <a:latin typeface="Arial"/>
              <a:ea typeface="黑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(SIPUA&amp;2G)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4414" y="171448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SIP/UDP/IP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5" name="TextBox 44"/>
          <p:cNvSpPr txBox="1"/>
          <p:nvPr/>
        </p:nvSpPr>
        <p:spPr>
          <a:xfrm rot="18718370">
            <a:off x="2478809" y="38845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SIP/UDP/IP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28860" y="528638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POTS/VOIP/SMS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2132" y="585789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Arial"/>
                <a:ea typeface="黑体"/>
              </a:rPr>
              <a:t>被叫</a:t>
            </a: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/</a:t>
            </a:r>
            <a:r>
              <a:rPr lang="zh-CN" altLang="en-US" dirty="0" smtClean="0">
                <a:solidFill>
                  <a:prstClr val="white"/>
                </a:solidFill>
                <a:latin typeface="Arial"/>
                <a:ea typeface="黑体"/>
              </a:rPr>
              <a:t>群</a:t>
            </a:r>
            <a:endParaRPr lang="en-US" altLang="zh-CN" dirty="0" smtClean="0">
              <a:solidFill>
                <a:prstClr val="white"/>
              </a:solidFill>
              <a:latin typeface="Arial"/>
              <a:ea typeface="黑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white"/>
                </a:solidFill>
                <a:latin typeface="Arial"/>
                <a:ea typeface="黑体"/>
              </a:rPr>
              <a:t>(SIPUA&amp;2G)</a:t>
            </a:r>
            <a:endParaRPr lang="zh-CN" altLang="en-US" dirty="0">
              <a:solidFill>
                <a:prstClr val="white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6680"/>
              </p:ext>
            </p:extLst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en-US" altLang="zh-CN" dirty="0" smtClean="0"/>
              <a:t> </a:t>
            </a:r>
            <a:r>
              <a:rPr lang="zh-CN" altLang="zh-CN" dirty="0" smtClean="0"/>
              <a:t>通信网结构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051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源于</a:t>
            </a:r>
            <a:r>
              <a:rPr lang="zh-CN" altLang="en-US" dirty="0" smtClean="0"/>
              <a:t>计算机体系结构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~1959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 7030</a:t>
            </a:r>
            <a:r>
              <a:rPr lang="zh-CN" altLang="en-US" dirty="0" smtClean="0"/>
              <a:t>系统研究组，</a:t>
            </a:r>
            <a:r>
              <a:rPr lang="en-US" altLang="zh-CN" dirty="0" smtClean="0"/>
              <a:t>Lyle R. Johnson, Mohammad </a:t>
            </a:r>
            <a:r>
              <a:rPr lang="en-US" altLang="zh-CN" dirty="0" err="1" smtClean="0"/>
              <a:t>Usman</a:t>
            </a:r>
            <a:r>
              <a:rPr lang="en-US" altLang="zh-CN" dirty="0" smtClean="0"/>
              <a:t> Khan and </a:t>
            </a:r>
            <a:r>
              <a:rPr lang="en-US" altLang="zh-CN" u="sng" dirty="0" smtClean="0"/>
              <a:t>Frederick P. Brooks</a:t>
            </a:r>
          </a:p>
          <a:p>
            <a:pPr lvl="1"/>
            <a:r>
              <a:rPr lang="zh-CN" altLang="en-US" dirty="0" smtClean="0"/>
              <a:t>在描述计算机的格式、指令类型、硬件参数和速率增强，统称为“</a:t>
            </a:r>
            <a:r>
              <a:rPr lang="en-US" altLang="zh-CN" dirty="0" smtClean="0"/>
              <a:t>system architecture</a:t>
            </a:r>
            <a:r>
              <a:rPr lang="zh-CN" altLang="en-US" dirty="0" smtClean="0"/>
              <a:t>”，替代原有名词“</a:t>
            </a:r>
            <a:r>
              <a:rPr lang="en-US" altLang="zh-CN" dirty="0" smtClean="0"/>
              <a:t>machine organization</a:t>
            </a:r>
            <a:r>
              <a:rPr lang="zh-CN" altLang="en-US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Computer architecture, like other architecture, is </a:t>
            </a:r>
            <a:r>
              <a:rPr lang="en-US" altLang="zh-CN" dirty="0" smtClean="0">
                <a:solidFill>
                  <a:srgbClr val="FF0000"/>
                </a:solidFill>
              </a:rPr>
              <a:t>the art of determining the needs </a:t>
            </a:r>
            <a:r>
              <a:rPr lang="en-US" altLang="zh-CN" dirty="0" smtClean="0"/>
              <a:t>of the user of a structure and then </a:t>
            </a:r>
            <a:r>
              <a:rPr lang="en-US" altLang="zh-CN" dirty="0" smtClean="0">
                <a:solidFill>
                  <a:srgbClr val="FF0000"/>
                </a:solidFill>
              </a:rPr>
              <a:t>designing to meet those needs </a:t>
            </a:r>
            <a:r>
              <a:rPr lang="en-US" altLang="zh-CN" dirty="0" smtClean="0"/>
              <a:t>as effectively as possible </a:t>
            </a:r>
            <a:r>
              <a:rPr lang="en-US" altLang="zh-CN" dirty="0" smtClean="0">
                <a:solidFill>
                  <a:srgbClr val="FF0000"/>
                </a:solidFill>
              </a:rPr>
              <a:t>within economic and technological constraints</a:t>
            </a:r>
            <a:r>
              <a:rPr lang="en-US" altLang="zh-CN" dirty="0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</a:t>
            </a:r>
            <a:r>
              <a:rPr lang="en-US" altLang="zh-CN" dirty="0" smtClean="0"/>
              <a:t>(Arch-</a:t>
            </a:r>
            <a:r>
              <a:rPr lang="en-US" altLang="zh-CN" dirty="0" err="1" smtClean="0"/>
              <a:t>itect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ure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第一章 通信网结构</a:t>
            </a:r>
            <a:endParaRPr lang="zh-CN" altLang="en-US" dirty="0" smtClean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绪论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通信网络的宏观</a:t>
            </a:r>
            <a:r>
              <a:rPr lang="zh-CN" altLang="en-US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认识</a:t>
            </a:r>
            <a:endParaRPr lang="zh-CN" altLang="en-US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051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计算机体系结构是程序员所看到的计算机的属性，即概念性结构与功能特性。</a:t>
            </a:r>
            <a:endParaRPr lang="en-US" altLang="zh-CN" dirty="0" smtClean="0"/>
          </a:p>
          <a:p>
            <a:r>
              <a:rPr lang="zh-CN" altLang="en-US" dirty="0" smtClean="0"/>
              <a:t>按照计算机系统的多级层次结构，不同级程序员所看到的计算机具有不同的属性。</a:t>
            </a:r>
            <a:endParaRPr lang="en-US" altLang="zh-CN" dirty="0" smtClean="0"/>
          </a:p>
          <a:p>
            <a:r>
              <a:rPr lang="zh-CN" altLang="en-US" dirty="0" smtClean="0"/>
              <a:t>一般来说，低级机器的属性对于高层机器程序员基本是透明的，通常所说的计算机体系结构主要指机器语言级机器的系统结构。</a:t>
            </a:r>
            <a:endParaRPr lang="en-US" altLang="zh-CN" dirty="0" smtClean="0"/>
          </a:p>
          <a:p>
            <a:r>
              <a:rPr lang="zh-CN" altLang="en-US" dirty="0" smtClean="0"/>
              <a:t>经典的关于“计算机体系结构”的定义是</a:t>
            </a:r>
            <a:r>
              <a:rPr lang="en-US" altLang="zh-CN" dirty="0" smtClean="0"/>
              <a:t>1964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C.M.Amdahl</a:t>
            </a:r>
            <a:r>
              <a:rPr lang="zh-CN" altLang="en-US" dirty="0" smtClean="0"/>
              <a:t>在介绍</a:t>
            </a:r>
            <a:r>
              <a:rPr lang="en-US" altLang="zh-CN" dirty="0" smtClean="0"/>
              <a:t>IBM360</a:t>
            </a:r>
            <a:r>
              <a:rPr lang="zh-CN" altLang="en-US" dirty="0" smtClean="0"/>
              <a:t>系统时提出的，其具体描述为“计算机体系结构是程序员所看到的计算机的属性，即概念性结构与功能特性” 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附</a:t>
            </a:r>
            <a:r>
              <a:rPr lang="en-US" altLang="zh-CN" dirty="0" smtClean="0"/>
              <a:t>]</a:t>
            </a:r>
            <a:r>
              <a:rPr lang="zh-CN" altLang="en-US" dirty="0"/>
              <a:t>对比百</a:t>
            </a:r>
            <a:r>
              <a:rPr lang="zh-CN" altLang="en-US" dirty="0" smtClean="0"/>
              <a:t>度</a:t>
            </a:r>
            <a:r>
              <a:rPr lang="zh-CN" altLang="en-US" dirty="0" smtClean="0"/>
              <a:t>百科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4414" y="2357430"/>
            <a:ext cx="857256" cy="3571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928662" y="1428736"/>
          <a:ext cx="742955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架构设计的起点</a:t>
            </a:r>
            <a:r>
              <a:rPr lang="zh-CN" altLang="en-US" dirty="0" smtClean="0"/>
              <a:t>需求</a:t>
            </a:r>
            <a:r>
              <a:rPr lang="zh-CN" altLang="en-US" dirty="0" smtClean="0"/>
              <a:t>：用户透明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在信号传输中，衰变改变了信号的电压，致使信号在传输中遭到破坏，产生误码。</a:t>
            </a:r>
            <a:endParaRPr lang="en-US" altLang="zh-CN" dirty="0" smtClean="0"/>
          </a:p>
          <a:p>
            <a:r>
              <a:rPr lang="zh-CN" altLang="en-US" dirty="0" smtClean="0"/>
              <a:t>噪音、交流电或闪电造成的脉冲、传输设备故障及其他因素都会导致误码（比如传送的信号是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，而接收到的是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；反之亦然）。</a:t>
            </a:r>
            <a:endParaRPr lang="en-US" altLang="zh-CN" dirty="0" smtClean="0"/>
          </a:p>
          <a:p>
            <a:r>
              <a:rPr lang="zh-CN" altLang="en-US" dirty="0" smtClean="0"/>
              <a:t>误码率（</a:t>
            </a:r>
            <a:r>
              <a:rPr lang="en-US" altLang="zh-CN" dirty="0" smtClean="0"/>
              <a:t>BER</a:t>
            </a:r>
            <a:r>
              <a:rPr lang="zh-CN" altLang="en-US" dirty="0" smtClean="0"/>
              <a:t>）是衡量数据在规定时间内数据传输精确性的指标。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误码率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传输中的误码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传输的总码数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</a:t>
            </a:r>
            <a:r>
              <a:rPr lang="zh-CN" altLang="en-US" dirty="0" smtClean="0"/>
              <a:t>＝</a:t>
            </a:r>
            <a:r>
              <a:rPr lang="en-US" altLang="zh-CN" dirty="0" smtClean="0"/>
              <a:t>E-4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=&gt; 64kb/s</a:t>
            </a:r>
            <a:r>
              <a:rPr lang="zh-CN" altLang="en-US" dirty="0" smtClean="0"/>
              <a:t>，每秒</a:t>
            </a:r>
            <a:r>
              <a:rPr lang="en-US" altLang="zh-CN" dirty="0" smtClean="0"/>
              <a:t>6.4</a:t>
            </a:r>
            <a:r>
              <a:rPr lang="zh-CN" altLang="en-US" dirty="0" smtClean="0"/>
              <a:t>个误码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</a:t>
            </a:r>
            <a:r>
              <a:rPr lang="zh-CN" altLang="en-US" dirty="0" smtClean="0"/>
              <a:t>＝</a:t>
            </a:r>
            <a:r>
              <a:rPr lang="en-US" altLang="zh-CN" dirty="0" smtClean="0"/>
              <a:t>E-7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=&gt; 64kb/s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16.7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个误码</a:t>
            </a:r>
            <a:endParaRPr lang="zh-CN" altLang="en-US" baseline="30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误码及其对</a:t>
            </a:r>
            <a:r>
              <a:rPr lang="en-US" altLang="zh-CN" dirty="0" smtClean="0"/>
              <a:t>POTS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误码来源</a:t>
            </a:r>
            <a:endParaRPr lang="zh-CN" alt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882705" y="3177709"/>
            <a:ext cx="1163261" cy="462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2290863" y="3382675"/>
            <a:ext cx="1163261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Transmitter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3812286" y="5252135"/>
            <a:ext cx="1163261" cy="462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Noise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5281668" y="3394631"/>
            <a:ext cx="1163261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6691867" y="3394631"/>
            <a:ext cx="1163261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Destination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559233" y="4111158"/>
            <a:ext cx="1163261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Message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378614" y="3907900"/>
            <a:ext cx="799997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Signal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607181" y="3907900"/>
            <a:ext cx="799997" cy="4492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Signal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975543" y="4111158"/>
            <a:ext cx="1163261" cy="2459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Message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076582" y="364059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82699" y="364059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1875559" y="3876301"/>
            <a:ext cx="607141" cy="85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3281676" y="3876301"/>
            <a:ext cx="999996" cy="85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281672" y="3755030"/>
            <a:ext cx="288774" cy="24168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469423" y="364059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>
            <a:off x="4570447" y="3876301"/>
            <a:ext cx="898976" cy="85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75540" y="364059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2" name="AutoShape 4"/>
          <p:cNvSpPr>
            <a:spLocks noChangeShapeType="1"/>
          </p:cNvSpPr>
          <p:nvPr/>
        </p:nvSpPr>
        <p:spPr bwMode="auto">
          <a:xfrm>
            <a:off x="6268400" y="3876301"/>
            <a:ext cx="607141" cy="85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1" name="AutoShape 3"/>
          <p:cNvSpPr>
            <a:spLocks noChangeShapeType="1"/>
          </p:cNvSpPr>
          <p:nvPr/>
        </p:nvSpPr>
        <p:spPr bwMode="auto">
          <a:xfrm flipV="1">
            <a:off x="4429631" y="4013799"/>
            <a:ext cx="0" cy="7643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000041" y="4780713"/>
            <a:ext cx="798977" cy="47142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pic>
        <p:nvPicPr>
          <p:cNvPr id="4098" name="Picture 2" descr="http://www.erg.abdn.ac.uk/%7Egorry/course/images/ber-attenuati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500173"/>
            <a:ext cx="3168000" cy="492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1176106" y="155256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Attenuation</a:t>
            </a:r>
            <a:endParaRPr lang="en-US" altLang="zh-CN" b="1" dirty="0"/>
          </a:p>
        </p:txBody>
      </p:sp>
      <p:pic>
        <p:nvPicPr>
          <p:cNvPr id="4100" name="Picture 4" descr="http://www.erg.abdn.ac.uk/%7Egorry/course/images/ber-distortion.gif"/>
          <p:cNvPicPr>
            <a:picLocks noChangeAspect="1" noChangeArrowheads="1"/>
          </p:cNvPicPr>
          <p:nvPr/>
        </p:nvPicPr>
        <p:blipFill>
          <a:blip r:embed="rId4" cstate="print"/>
          <a:srcRect l="2212" r="442"/>
          <a:stretch>
            <a:fillRect/>
          </a:stretch>
        </p:blipFill>
        <p:spPr bwMode="auto">
          <a:xfrm>
            <a:off x="2857488" y="2071678"/>
            <a:ext cx="3168000" cy="479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矩形 30"/>
          <p:cNvSpPr/>
          <p:nvPr/>
        </p:nvSpPr>
        <p:spPr>
          <a:xfrm>
            <a:off x="1368466" y="207167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Distortion</a:t>
            </a:r>
            <a:endParaRPr lang="en-US" altLang="zh-CN" b="1" dirty="0"/>
          </a:p>
        </p:txBody>
      </p:sp>
      <p:sp>
        <p:nvSpPr>
          <p:cNvPr id="32" name="矩形 31"/>
          <p:cNvSpPr/>
          <p:nvPr/>
        </p:nvSpPr>
        <p:spPr>
          <a:xfrm>
            <a:off x="1830131" y="263104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Noise</a:t>
            </a:r>
            <a:endParaRPr lang="en-US" altLang="zh-CN" b="1" dirty="0"/>
          </a:p>
        </p:txBody>
      </p:sp>
      <p:pic>
        <p:nvPicPr>
          <p:cNvPr id="4102" name="Picture 6" descr="http://www.erg.abdn.ac.uk/%7Egorry/course/images/ber-nois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488" y="2624135"/>
            <a:ext cx="3168000" cy="448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矩形 33"/>
          <p:cNvSpPr/>
          <p:nvPr/>
        </p:nvSpPr>
        <p:spPr>
          <a:xfrm>
            <a:off x="6357950" y="15716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衰减</a:t>
            </a:r>
            <a:endParaRPr lang="en-US" altLang="zh-CN" b="1" dirty="0"/>
          </a:p>
        </p:txBody>
      </p:sp>
      <p:sp>
        <p:nvSpPr>
          <p:cNvPr id="35" name="矩形 34"/>
          <p:cNvSpPr/>
          <p:nvPr/>
        </p:nvSpPr>
        <p:spPr>
          <a:xfrm>
            <a:off x="6354561" y="213097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失真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57950" y="26310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噪声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/>
          <p:cNvCxnSpPr/>
          <p:nvPr/>
        </p:nvCxnSpPr>
        <p:spPr>
          <a:xfrm>
            <a:off x="857224" y="3559734"/>
            <a:ext cx="7429552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57224" y="3345420"/>
            <a:ext cx="7429552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57224" y="3774048"/>
            <a:ext cx="7429552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衰减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14414" y="1571612"/>
            <a:ext cx="63579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14414" y="2786058"/>
            <a:ext cx="63579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110" y="1928802"/>
            <a:ext cx="6210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 rot="5400000">
            <a:off x="1035819" y="1750207"/>
            <a:ext cx="357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1071538" y="2643182"/>
            <a:ext cx="2857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2"/>
          <p:cNvGrpSpPr/>
          <p:nvPr/>
        </p:nvGrpSpPr>
        <p:grpSpPr>
          <a:xfrm>
            <a:off x="3214678" y="1571612"/>
            <a:ext cx="576000" cy="1214446"/>
            <a:chOff x="4429124" y="3929066"/>
            <a:chExt cx="576000" cy="12144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9124" y="4248860"/>
              <a:ext cx="576000" cy="56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连接符 19"/>
            <p:cNvCxnSpPr/>
            <p:nvPr/>
          </p:nvCxnSpPr>
          <p:spPr>
            <a:xfrm rot="5400000">
              <a:off x="4552876" y="4091066"/>
              <a:ext cx="32400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4536281" y="4964917"/>
              <a:ext cx="357190" cy="0"/>
            </a:xfrm>
            <a:prstGeom prst="line">
              <a:avLst/>
            </a:prstGeom>
            <a:ln w="38100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643438" y="1571612"/>
            <a:ext cx="576000" cy="1214446"/>
            <a:chOff x="4429124" y="3929066"/>
            <a:chExt cx="576000" cy="1214446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9124" y="4248860"/>
              <a:ext cx="576000" cy="56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6" name="直接连接符 25"/>
            <p:cNvCxnSpPr/>
            <p:nvPr/>
          </p:nvCxnSpPr>
          <p:spPr>
            <a:xfrm rot="5400000">
              <a:off x="4552876" y="4091066"/>
              <a:ext cx="32400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536281" y="4964917"/>
              <a:ext cx="357190" cy="0"/>
            </a:xfrm>
            <a:prstGeom prst="line">
              <a:avLst/>
            </a:prstGeom>
            <a:ln w="38100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7"/>
          <p:cNvGrpSpPr/>
          <p:nvPr/>
        </p:nvGrpSpPr>
        <p:grpSpPr>
          <a:xfrm>
            <a:off x="6500826" y="1571612"/>
            <a:ext cx="576000" cy="1214446"/>
            <a:chOff x="4429124" y="3929066"/>
            <a:chExt cx="576000" cy="121444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9124" y="4248860"/>
              <a:ext cx="576000" cy="56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直接连接符 29"/>
            <p:cNvCxnSpPr/>
            <p:nvPr/>
          </p:nvCxnSpPr>
          <p:spPr>
            <a:xfrm rot="5400000">
              <a:off x="4552876" y="4091066"/>
              <a:ext cx="32400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4536281" y="4964917"/>
              <a:ext cx="357190" cy="0"/>
            </a:xfrm>
            <a:prstGeom prst="line">
              <a:avLst/>
            </a:prstGeom>
            <a:ln w="38100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39"/>
          <p:cNvGrpSpPr/>
          <p:nvPr/>
        </p:nvGrpSpPr>
        <p:grpSpPr>
          <a:xfrm>
            <a:off x="857224" y="3345420"/>
            <a:ext cx="785818" cy="432000"/>
            <a:chOff x="1071538" y="4214818"/>
            <a:chExt cx="785818" cy="432000"/>
          </a:xfrm>
        </p:grpSpPr>
        <p:cxnSp>
          <p:nvCxnSpPr>
            <p:cNvPr id="32" name="直接连接符 31"/>
            <p:cNvCxnSpPr/>
            <p:nvPr/>
          </p:nvCxnSpPr>
          <p:spPr>
            <a:xfrm rot="10800000">
              <a:off x="1071538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106985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142704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1285852" y="4214818"/>
              <a:ext cx="357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0800000">
              <a:off x="1643042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40"/>
          <p:cNvGrpSpPr/>
          <p:nvPr/>
        </p:nvGrpSpPr>
        <p:grpSpPr>
          <a:xfrm>
            <a:off x="3143240" y="3450048"/>
            <a:ext cx="785818" cy="324000"/>
            <a:chOff x="1071538" y="4214818"/>
            <a:chExt cx="785818" cy="432000"/>
          </a:xfrm>
        </p:grpSpPr>
        <p:cxnSp>
          <p:nvCxnSpPr>
            <p:cNvPr id="42" name="直接连接符 41"/>
            <p:cNvCxnSpPr/>
            <p:nvPr/>
          </p:nvCxnSpPr>
          <p:spPr>
            <a:xfrm rot="10800000">
              <a:off x="1071538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106985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142704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>
              <a:off x="1285852" y="4214818"/>
              <a:ext cx="357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10800000">
              <a:off x="1643042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46"/>
          <p:cNvGrpSpPr/>
          <p:nvPr/>
        </p:nvGrpSpPr>
        <p:grpSpPr>
          <a:xfrm>
            <a:off x="4572000" y="3522048"/>
            <a:ext cx="785818" cy="252000"/>
            <a:chOff x="1071538" y="4214818"/>
            <a:chExt cx="785818" cy="432000"/>
          </a:xfrm>
        </p:grpSpPr>
        <p:cxnSp>
          <p:nvCxnSpPr>
            <p:cNvPr id="48" name="直接连接符 47"/>
            <p:cNvCxnSpPr/>
            <p:nvPr/>
          </p:nvCxnSpPr>
          <p:spPr>
            <a:xfrm rot="10800000">
              <a:off x="1071538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106985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142704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10800000">
              <a:off x="1285852" y="4214818"/>
              <a:ext cx="357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0800000">
              <a:off x="1643042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54"/>
          <p:cNvGrpSpPr/>
          <p:nvPr/>
        </p:nvGrpSpPr>
        <p:grpSpPr>
          <a:xfrm>
            <a:off x="6429388" y="3630048"/>
            <a:ext cx="785818" cy="144000"/>
            <a:chOff x="1071538" y="4214818"/>
            <a:chExt cx="785818" cy="432000"/>
          </a:xfrm>
        </p:grpSpPr>
        <p:cxnSp>
          <p:nvCxnSpPr>
            <p:cNvPr id="56" name="直接连接符 55"/>
            <p:cNvCxnSpPr/>
            <p:nvPr/>
          </p:nvCxnSpPr>
          <p:spPr>
            <a:xfrm rot="10800000">
              <a:off x="1071538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06985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1427042" y="4430818"/>
              <a:ext cx="43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>
              <a:off x="1285852" y="4214818"/>
              <a:ext cx="357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0800000">
              <a:off x="1643042" y="4643446"/>
              <a:ext cx="214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500034" y="3631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b="1" dirty="0"/>
          </a:p>
        </p:txBody>
      </p:sp>
      <p:sp>
        <p:nvSpPr>
          <p:cNvPr id="64" name="矩形 63"/>
          <p:cNvSpPr/>
          <p:nvPr/>
        </p:nvSpPr>
        <p:spPr>
          <a:xfrm>
            <a:off x="428596" y="30596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5v</a:t>
            </a:r>
            <a:endParaRPr lang="en-US" altLang="zh-CN" b="1" dirty="0"/>
          </a:p>
        </p:txBody>
      </p:sp>
      <p:sp>
        <p:nvSpPr>
          <p:cNvPr id="65" name="矩形 64"/>
          <p:cNvSpPr/>
          <p:nvPr/>
        </p:nvSpPr>
        <p:spPr>
          <a:xfrm>
            <a:off x="285720" y="3345420"/>
            <a:ext cx="64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2.5v</a:t>
            </a:r>
            <a:endParaRPr lang="en-US" altLang="zh-CN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2428868"/>
            <a:ext cx="23066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2428868"/>
            <a:ext cx="23066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428868"/>
            <a:ext cx="23066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4" name="直接连接符 53"/>
          <p:cNvCxnSpPr/>
          <p:nvPr/>
        </p:nvCxnSpPr>
        <p:spPr>
          <a:xfrm>
            <a:off x="4915140" y="4559866"/>
            <a:ext cx="1872000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142976" y="4559866"/>
            <a:ext cx="3780000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786578" y="4559866"/>
            <a:ext cx="1584000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143108" y="4631304"/>
            <a:ext cx="1643074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可应用的范围</a:t>
            </a:r>
            <a:endParaRPr lang="en-US" altLang="zh-CN" b="1" dirty="0"/>
          </a:p>
        </p:txBody>
      </p:sp>
      <p:sp>
        <p:nvSpPr>
          <p:cNvPr id="76" name="矩形 75"/>
          <p:cNvSpPr/>
          <p:nvPr/>
        </p:nvSpPr>
        <p:spPr>
          <a:xfrm>
            <a:off x="5143504" y="4631304"/>
            <a:ext cx="1428760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临界范围</a:t>
            </a:r>
            <a:endParaRPr lang="en-US" altLang="zh-CN" b="1" dirty="0"/>
          </a:p>
        </p:txBody>
      </p:sp>
      <p:sp>
        <p:nvSpPr>
          <p:cNvPr id="77" name="矩形 76"/>
          <p:cNvSpPr/>
          <p:nvPr/>
        </p:nvSpPr>
        <p:spPr>
          <a:xfrm>
            <a:off x="6858016" y="4631304"/>
            <a:ext cx="1428760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不可用范围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误码的工程参数</a:t>
            </a:r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453334" cy="480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286380" y="55007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有一个或一个以上误码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86380" y="4857760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BER&gt;E-3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86380" y="521495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3~9</a:t>
            </a:r>
            <a:r>
              <a:rPr lang="zh-CN" altLang="en-US" dirty="0" smtClean="0">
                <a:ea typeface="宋体" charset="-122"/>
              </a:rPr>
              <a:t>个连续</a:t>
            </a:r>
            <a:r>
              <a:rPr lang="en-US" altLang="zh-CN" dirty="0" smtClean="0">
                <a:ea typeface="宋体" charset="-122"/>
              </a:rPr>
              <a:t>SES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27,500 km</a:t>
            </a:r>
            <a:r>
              <a:rPr lang="zh-CN" altLang="en-US" dirty="0" smtClean="0"/>
              <a:t>指标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521549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 t="1287"/>
          <a:stretch>
            <a:fillRect/>
          </a:stretch>
        </p:blipFill>
        <p:spPr bwMode="auto">
          <a:xfrm>
            <a:off x="5929322" y="142852"/>
            <a:ext cx="3000375" cy="6572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71472" y="3786190"/>
            <a:ext cx="3736920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BBE</a:t>
            </a:r>
            <a:r>
              <a:rPr lang="zh-CN" altLang="en-US" dirty="0" smtClean="0">
                <a:ea typeface="宋体" charset="-122"/>
              </a:rPr>
              <a:t>：   </a:t>
            </a:r>
            <a:r>
              <a:rPr lang="en-US" altLang="zh-CN" dirty="0" smtClean="0">
                <a:ea typeface="宋体" charset="-122"/>
              </a:rPr>
              <a:t>Background Block Error</a:t>
            </a:r>
            <a:r>
              <a:rPr lang="zh-CN" altLang="en-US" dirty="0" smtClean="0">
                <a:ea typeface="宋体" charset="-122"/>
              </a:rPr>
              <a:t>，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              </a:t>
            </a:r>
            <a:r>
              <a:rPr lang="zh-CN" altLang="en-US" dirty="0" smtClean="0">
                <a:ea typeface="宋体" charset="-122"/>
              </a:rPr>
              <a:t>无</a:t>
            </a:r>
            <a:r>
              <a:rPr lang="en-US" altLang="zh-CN" dirty="0" smtClean="0">
                <a:ea typeface="宋体" charset="-122"/>
              </a:rPr>
              <a:t>SES</a:t>
            </a:r>
            <a:r>
              <a:rPr lang="zh-CN" altLang="en-US" dirty="0" smtClean="0">
                <a:ea typeface="宋体" charset="-122"/>
              </a:rPr>
              <a:t>的误码单元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BBER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BBE/</a:t>
            </a:r>
            <a:r>
              <a:rPr lang="zh-CN" altLang="en-US" dirty="0" smtClean="0">
                <a:ea typeface="宋体" charset="-122"/>
              </a:rPr>
              <a:t>可用时间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ESR</a:t>
            </a:r>
            <a:r>
              <a:rPr lang="zh-CN" altLang="en-US" dirty="0" smtClean="0">
                <a:ea typeface="宋体" charset="-122"/>
              </a:rPr>
              <a:t>：   </a:t>
            </a:r>
            <a:r>
              <a:rPr lang="en-US" altLang="zh-CN" dirty="0" smtClean="0">
                <a:ea typeface="宋体" charset="-122"/>
              </a:rPr>
              <a:t>ES/</a:t>
            </a:r>
            <a:r>
              <a:rPr lang="zh-CN" altLang="en-US" dirty="0" smtClean="0">
                <a:ea typeface="宋体" charset="-122"/>
              </a:rPr>
              <a:t>可用时间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6200000">
            <a:off x="4490671" y="5309125"/>
            <a:ext cx="2416046" cy="39600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ITU-T</a:t>
            </a:r>
            <a:r>
              <a:rPr lang="zh-CN" altLang="en-US" dirty="0" smtClean="0">
                <a:ea typeface="宋体" charset="-122"/>
              </a:rPr>
              <a:t>发布的</a:t>
            </a:r>
            <a:r>
              <a:rPr lang="en-US" altLang="zh-CN" dirty="0" smtClean="0">
                <a:ea typeface="宋体" charset="-122"/>
              </a:rPr>
              <a:t>14</a:t>
            </a:r>
            <a:r>
              <a:rPr lang="zh-CN" altLang="en-US" dirty="0" smtClean="0">
                <a:ea typeface="宋体" charset="-122"/>
              </a:rPr>
              <a:t>个建议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HRX/HRP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50033"/>
            <a:ext cx="6948505" cy="492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00760" y="5572140"/>
            <a:ext cx="2550698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c</a:t>
            </a:r>
            <a:r>
              <a:rPr lang="en-US" altLang="zh-CN" dirty="0" smtClean="0"/>
              <a:t> =300,000km/s</a:t>
            </a:r>
          </a:p>
          <a:p>
            <a:r>
              <a:rPr lang="en-US" altLang="zh-CN" dirty="0" smtClean="0"/>
              <a:t>=&gt;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~ 100 ms for HRX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ITU-T HRX/HRP, </a:t>
            </a:r>
            <a:r>
              <a:rPr lang="zh-CN" altLang="en-US" dirty="0" smtClean="0"/>
              <a:t>传输误码的分配</a:t>
            </a:r>
            <a:endParaRPr lang="en-US" altLang="zh-CN" dirty="0" smtClean="0"/>
          </a:p>
          <a:p>
            <a:r>
              <a:rPr lang="en-US" altLang="zh-CN" dirty="0" smtClean="0"/>
              <a:t>IBM SNA, </a:t>
            </a:r>
            <a:r>
              <a:rPr lang="zh-CN" altLang="en-US" dirty="0" smtClean="0"/>
              <a:t>链路的可靠传输</a:t>
            </a:r>
            <a:endParaRPr lang="en-US" altLang="zh-CN" dirty="0" smtClean="0"/>
          </a:p>
          <a:p>
            <a:r>
              <a:rPr lang="en-US" altLang="zh-CN" dirty="0" smtClean="0"/>
              <a:t>E2E</a:t>
            </a:r>
            <a:r>
              <a:rPr lang="zh-CN" altLang="en-US" dirty="0" smtClean="0"/>
              <a:t>论断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通信子网与资源子网分割</a:t>
            </a:r>
            <a:endParaRPr lang="en-US" altLang="zh-CN" dirty="0" smtClean="0"/>
          </a:p>
          <a:p>
            <a:r>
              <a:rPr lang="en-US" altLang="zh-CN" dirty="0" smtClean="0"/>
              <a:t>ISO OSI-RM, </a:t>
            </a:r>
            <a:r>
              <a:rPr lang="zh-CN" altLang="en-US" dirty="0" smtClean="0"/>
              <a:t>分层协议结构</a:t>
            </a:r>
            <a:endParaRPr lang="en-US" altLang="zh-CN" dirty="0" smtClean="0"/>
          </a:p>
          <a:p>
            <a:r>
              <a:rPr lang="en-US" altLang="zh-CN" dirty="0" smtClean="0"/>
              <a:t>ITU-T B-ISDN PRM, </a:t>
            </a:r>
            <a:r>
              <a:rPr lang="zh-CN" altLang="en-US" dirty="0" smtClean="0"/>
              <a:t>三平面立体结构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网络体系结构模型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0499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1974, [REF]wikipedia.org</a:t>
            </a:r>
          </a:p>
          <a:p>
            <a:r>
              <a:rPr lang="en-US" altLang="zh-CN" sz="2400" b="1" dirty="0"/>
              <a:t>Virtual Telecommunications Access Method (VTAM)</a:t>
            </a:r>
          </a:p>
          <a:p>
            <a:pPr lvl="1"/>
            <a:r>
              <a:rPr lang="en-US" altLang="zh-CN" sz="2000" b="1" dirty="0"/>
              <a:t>telnet</a:t>
            </a:r>
            <a:endParaRPr lang="zh-CN" altLang="en-US" sz="2000" b="1" dirty="0"/>
          </a:p>
          <a:p>
            <a:r>
              <a:rPr lang="en-US" altLang="zh-CN" sz="2400" b="1" dirty="0" smtClean="0"/>
              <a:t>Network </a:t>
            </a:r>
            <a:r>
              <a:rPr lang="en-US" altLang="zh-CN" sz="2400" b="1" dirty="0" smtClean="0"/>
              <a:t>Control Program (NCP)</a:t>
            </a:r>
          </a:p>
          <a:p>
            <a:pPr lvl="1"/>
            <a:r>
              <a:rPr lang="en-US" altLang="zh-CN" sz="2000" b="1" dirty="0" smtClean="0"/>
              <a:t>Packet switching</a:t>
            </a:r>
          </a:p>
          <a:p>
            <a:pPr lvl="1"/>
            <a:r>
              <a:rPr lang="en-US" altLang="zh-CN" sz="2000" b="1" dirty="0" smtClean="0"/>
              <a:t>Multiple accessing</a:t>
            </a:r>
          </a:p>
          <a:p>
            <a:r>
              <a:rPr lang="en-US" altLang="zh-CN" sz="2400" b="1" dirty="0" smtClean="0"/>
              <a:t>Synchronous Data Link Control (SDLC)</a:t>
            </a:r>
          </a:p>
          <a:p>
            <a:pPr lvl="1"/>
            <a:r>
              <a:rPr lang="en-US" altLang="zh-CN" sz="2000" b="1" dirty="0" smtClean="0"/>
              <a:t>error detection and correction </a:t>
            </a:r>
          </a:p>
          <a:p>
            <a:pPr lvl="1"/>
            <a:r>
              <a:rPr lang="en-US" altLang="zh-CN" sz="2000" b="1" dirty="0" smtClean="0"/>
              <a:t>framing</a:t>
            </a:r>
            <a:endParaRPr lang="en-US" altLang="zh-CN" sz="20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IBM Systems Network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643446"/>
            <a:ext cx="785818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71472" y="5917188"/>
            <a:ext cx="128753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01111110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768" y="5917188"/>
            <a:ext cx="128753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01111110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6050" y="6000768"/>
            <a:ext cx="373050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Prob.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处理信息字段的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01111110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57589"/>
              </p:ext>
            </p:extLst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en-US" altLang="zh-CN" dirty="0" smtClean="0"/>
              <a:t> </a:t>
            </a:r>
            <a:r>
              <a:rPr lang="zh-CN" altLang="zh-CN" dirty="0" smtClean="0"/>
              <a:t>通信网结构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20834"/>
              </p:ext>
            </p:extLst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en-US" altLang="zh-CN" dirty="0" smtClean="0"/>
              <a:t> </a:t>
            </a:r>
            <a:r>
              <a:rPr lang="zh-CN" altLang="zh-CN" dirty="0" smtClean="0"/>
              <a:t>通信网结构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汇接体制的形成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>
            <a:off x="4429124" y="3000372"/>
            <a:ext cx="1924048" cy="70484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 Box 240"/>
          <p:cNvSpPr txBox="1">
            <a:spLocks noChangeArrowheads="1"/>
          </p:cNvSpPr>
          <p:nvPr/>
        </p:nvSpPr>
        <p:spPr bwMode="auto">
          <a:xfrm>
            <a:off x="2500298" y="4143380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3" name="Text Box 240"/>
          <p:cNvSpPr txBox="1">
            <a:spLocks noChangeArrowheads="1"/>
          </p:cNvSpPr>
          <p:nvPr/>
        </p:nvSpPr>
        <p:spPr bwMode="auto">
          <a:xfrm>
            <a:off x="2786050" y="1714488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143636" y="4000504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5" name="Text Box 240"/>
          <p:cNvSpPr txBox="1">
            <a:spLocks noChangeArrowheads="1"/>
          </p:cNvSpPr>
          <p:nvPr/>
        </p:nvSpPr>
        <p:spPr bwMode="auto">
          <a:xfrm>
            <a:off x="5643570" y="1714488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9" name="Text Box 240"/>
          <p:cNvSpPr txBox="1">
            <a:spLocks noChangeArrowheads="1"/>
          </p:cNvSpPr>
          <p:nvPr/>
        </p:nvSpPr>
        <p:spPr bwMode="auto">
          <a:xfrm>
            <a:off x="4143372" y="2357430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C</a:t>
            </a:r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pic>
        <p:nvPicPr>
          <p:cNvPr id="2050" name="Picture 2" descr="http://b.hiphotos.baidu.com/baike/c0%3Dbaike72%2C5%2C5%2C72%2C24/sign=f2fc3875cffc1e17e9b284632bf99d66/ac345982b2b7d0a2bda18bfecbef76094a36acaf2edda2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7" y="3786190"/>
            <a:ext cx="2576849" cy="278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固定的</a:t>
            </a:r>
            <a:r>
              <a:rPr lang="en-US" altLang="zh-CN" dirty="0" smtClean="0"/>
              <a:t>POTS</a:t>
            </a:r>
            <a:r>
              <a:rPr lang="zh-CN" altLang="en-US" dirty="0" smtClean="0"/>
              <a:t>汇接体制</a:t>
            </a:r>
            <a:endParaRPr lang="zh-CN" altLang="en-US" dirty="0"/>
          </a:p>
        </p:txBody>
      </p:sp>
      <p:pic>
        <p:nvPicPr>
          <p:cNvPr id="2050" name="Picture 2" descr="http://b.hiphotos.baidu.com/baike/c0%3Dbaike72%2C5%2C5%2C72%2C24/sign=f2fc3875cffc1e17e9b284632bf99d66/ac345982b2b7d0a2bda18bfecbef76094a36acaf2edda2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85926"/>
            <a:ext cx="2228850" cy="2409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http://d.hiphotos.baidu.com/baike/c0%3Dbaike80%2C5%2C5%2C80%2C26/sign=3cc70341c8fcc3cea0cdc161f32cbded/42166d224f4a20a43df4b3a490529822730e0cf3d6caf8d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714488"/>
            <a:ext cx="3960860" cy="3929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汇接体制弊端</a:t>
            </a:r>
            <a:endParaRPr lang="zh-CN" altLang="en-US" dirty="0"/>
          </a:p>
        </p:txBody>
      </p:sp>
      <p:pic>
        <p:nvPicPr>
          <p:cNvPr id="1026" name="Picture 2" descr="http://snap0.map.bdimg.com/?qt=snap&amp;data={%22src%22:%22snap%22,%22key%22:%223478547922742291822%22,%22t%22:%22getpic%22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5524500" cy="2724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071942"/>
            <a:ext cx="7500990" cy="1579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 descr="http://snap0.map.bdimg.com/?qt=snap&amp;data={%22src%22:%22snap%22,%22key%22:%2217595987887001252348%22,%22t%22:%22getpic%22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5357826"/>
            <a:ext cx="5610225" cy="1328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6715140" y="1428736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3834" y="1428736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27015" y="2000240"/>
            <a:ext cx="396000" cy="39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84330" y="2571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715272" y="2571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6921" y="3214686"/>
            <a:ext cx="446847" cy="3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3214686"/>
            <a:ext cx="446847" cy="3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连接符 15"/>
          <p:cNvCxnSpPr>
            <a:stCxn id="13" idx="0"/>
            <a:endCxn id="11" idx="4"/>
          </p:cNvCxnSpPr>
          <p:nvPr/>
        </p:nvCxnSpPr>
        <p:spPr>
          <a:xfrm rot="5400000" flipH="1" flipV="1">
            <a:off x="6746866" y="3033223"/>
            <a:ext cx="354942" cy="7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4"/>
            <a:endCxn id="11" idx="0"/>
          </p:cNvCxnSpPr>
          <p:nvPr/>
        </p:nvCxnSpPr>
        <p:spPr>
          <a:xfrm rot="16200000" flipH="1">
            <a:off x="6838920" y="2482334"/>
            <a:ext cx="175504" cy="33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0" idx="0"/>
          </p:cNvCxnSpPr>
          <p:nvPr/>
        </p:nvCxnSpPr>
        <p:spPr>
          <a:xfrm rot="5400000">
            <a:off x="6784359" y="1855145"/>
            <a:ext cx="285752" cy="44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  <a:endCxn id="8" idx="3"/>
          </p:cNvCxnSpPr>
          <p:nvPr/>
        </p:nvCxnSpPr>
        <p:spPr>
          <a:xfrm rot="10800000">
            <a:off x="7143768" y="1571612"/>
            <a:ext cx="500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0"/>
            <a:endCxn id="9" idx="2"/>
          </p:cNvCxnSpPr>
          <p:nvPr/>
        </p:nvCxnSpPr>
        <p:spPr>
          <a:xfrm rot="16200000" flipV="1">
            <a:off x="7430082" y="2142554"/>
            <a:ext cx="857256" cy="1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0"/>
            <a:endCxn id="12" idx="4"/>
          </p:cNvCxnSpPr>
          <p:nvPr/>
        </p:nvCxnSpPr>
        <p:spPr>
          <a:xfrm rot="16200000" flipV="1">
            <a:off x="7685794" y="3033222"/>
            <a:ext cx="354942" cy="7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29388" y="3643314"/>
            <a:ext cx="8819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冶山镇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00958" y="3643314"/>
            <a:ext cx="8819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冶山镇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40494"/>
              </p:ext>
            </p:extLst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en-US" altLang="zh-CN" dirty="0" smtClean="0"/>
              <a:t> </a:t>
            </a:r>
            <a:r>
              <a:rPr lang="zh-CN" altLang="zh-CN" dirty="0" smtClean="0"/>
              <a:t>通信网结构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</a:t>
            </a:r>
            <a:r>
              <a:rPr lang="zh-CN" altLang="en-US" dirty="0" smtClean="0"/>
              <a:t>：终端故事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05125"/>
          </a:xfrm>
        </p:spPr>
        <p:txBody>
          <a:bodyPr vert="horz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1990s</a:t>
            </a:r>
            <a:r>
              <a:rPr lang="zh-CN" altLang="en-US" dirty="0" smtClean="0"/>
              <a:t>之前，宣称不进入终端领域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公司一普通员工，对</a:t>
            </a:r>
            <a:r>
              <a:rPr lang="en-US" altLang="zh-CN" dirty="0" smtClean="0"/>
              <a:t>UT</a:t>
            </a:r>
            <a:r>
              <a:rPr lang="zh-CN" altLang="en-US" dirty="0" smtClean="0"/>
              <a:t>的财报做了利润分析，发现小灵通业务占到了</a:t>
            </a:r>
            <a:r>
              <a:rPr lang="en-US" altLang="zh-CN" dirty="0" smtClean="0"/>
              <a:t>UT</a:t>
            </a:r>
            <a:r>
              <a:rPr lang="zh-CN" altLang="en-US" dirty="0" smtClean="0"/>
              <a:t>利润的</a:t>
            </a:r>
            <a:r>
              <a:rPr lang="en-US" altLang="zh-CN" dirty="0" smtClean="0"/>
              <a:t>130%</a:t>
            </a:r>
            <a:r>
              <a:rPr lang="zh-CN" altLang="en-US" dirty="0" smtClean="0"/>
              <a:t>，其中小灵通手机业务占到了利润的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，小灵通系统业务占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；除此之外的其他业务全都在投入期，一共亏掉了</a:t>
            </a:r>
            <a:r>
              <a:rPr lang="en-US" altLang="zh-CN" dirty="0" smtClean="0"/>
              <a:t>30%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HW</a:t>
            </a:r>
            <a:r>
              <a:rPr lang="zh-CN" altLang="en-US" dirty="0" smtClean="0"/>
              <a:t>决定打击</a:t>
            </a:r>
            <a:r>
              <a:rPr lang="en-US" altLang="zh-CN" dirty="0" smtClean="0"/>
              <a:t>UT</a:t>
            </a:r>
            <a:r>
              <a:rPr lang="zh-CN" altLang="en-US" dirty="0" smtClean="0"/>
              <a:t>的利润，结果非常成功。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2006-2007</a:t>
            </a:r>
            <a:r>
              <a:rPr lang="zh-CN" altLang="en-US" dirty="0" smtClean="0"/>
              <a:t>，受沃达丰就</a:t>
            </a:r>
            <a:r>
              <a:rPr lang="en-US" altLang="zh-CN" dirty="0" smtClean="0"/>
              <a:t>3G</a:t>
            </a:r>
            <a:r>
              <a:rPr lang="zh-CN" altLang="en-US" dirty="0" smtClean="0"/>
              <a:t>数据卡的询问，</a:t>
            </a:r>
            <a:r>
              <a:rPr lang="en-US" altLang="zh-CN" dirty="0" smtClean="0"/>
              <a:t>OEM</a:t>
            </a:r>
            <a:r>
              <a:rPr lang="zh-CN" altLang="en-US" dirty="0" smtClean="0"/>
              <a:t>了一款给沃达丰用，并</a:t>
            </a:r>
            <a:r>
              <a:rPr lang="zh-CN" altLang="en-US" dirty="0" smtClean="0"/>
              <a:t>同步</a:t>
            </a:r>
            <a:r>
              <a:rPr lang="zh-CN" altLang="en-US" dirty="0" smtClean="0"/>
              <a:t>开发自己的产品。当时欧洲数据卡的单价大约是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欧元，公司测算成本估计不超过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欧元。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年，第一代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发布，战略部刘南杰博士提出的电信网络“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端管云</a:t>
            </a:r>
            <a:r>
              <a:rPr lang="zh-CN" altLang="en-US" dirty="0" smtClean="0"/>
              <a:t>”战略也逐渐被接受。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5747457"/>
            <a:ext cx="7786742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http://bbs.tianya.cn/post-numtechnoloy-150959-1.shtml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ZTE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Cloud-Terminal Integrated Architecture</a:t>
            </a:r>
            <a:endParaRPr lang="zh-CN" altLang="en-US" dirty="0"/>
          </a:p>
        </p:txBody>
      </p:sp>
      <p:pic>
        <p:nvPicPr>
          <p:cNvPr id="58370" name="Picture 2" descr="http://wwwen.zte.com.cn/endata/magazine/ztetechnologies/2012/no1/articles/201202/W020120206385924337693.jpg"/>
          <p:cNvPicPr>
            <a:picLocks noChangeAspect="1" noChangeArrowheads="1"/>
          </p:cNvPicPr>
          <p:nvPr/>
        </p:nvPicPr>
        <p:blipFill>
          <a:blip r:embed="rId2" cstate="print"/>
          <a:srcRect b="7660"/>
          <a:stretch>
            <a:fillRect/>
          </a:stretch>
        </p:blipFill>
        <p:spPr bwMode="auto">
          <a:xfrm>
            <a:off x="1214414" y="1714488"/>
            <a:ext cx="6500858" cy="435771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71472" y="6143644"/>
            <a:ext cx="452790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altLang="zh-CN" dirty="0" smtClean="0"/>
              <a:t>ZTE Technologies » 2012 » No.1 » articles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/>
          <p:cNvSpPr txBox="1">
            <a:spLocks noChangeArrowheads="1"/>
          </p:cNvSpPr>
          <p:nvPr/>
        </p:nvSpPr>
        <p:spPr bwMode="auto">
          <a:xfrm>
            <a:off x="829103" y="1136938"/>
            <a:ext cx="3102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Classical Network Appliance</a:t>
            </a:r>
            <a:br>
              <a:rPr lang="en-GB" sz="200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Approach</a:t>
            </a:r>
          </a:p>
        </p:txBody>
      </p:sp>
      <p:grpSp>
        <p:nvGrpSpPr>
          <p:cNvPr id="5" name="Group 34"/>
          <p:cNvGrpSpPr/>
          <p:nvPr/>
        </p:nvGrpSpPr>
        <p:grpSpPr>
          <a:xfrm>
            <a:off x="2481263" y="4391025"/>
            <a:ext cx="654050" cy="827088"/>
            <a:chOff x="2481263" y="4391025"/>
            <a:chExt cx="654050" cy="827088"/>
          </a:xfrm>
        </p:grpSpPr>
        <p:pic>
          <p:nvPicPr>
            <p:cNvPr id="6" name="Picture 2" descr="Product Small Phot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4391025"/>
              <a:ext cx="65405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2554288" y="4910138"/>
              <a:ext cx="566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BRAS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1412875" y="3022600"/>
            <a:ext cx="754063" cy="1020763"/>
            <a:chOff x="1412875" y="3022600"/>
            <a:chExt cx="754063" cy="1020763"/>
          </a:xfrm>
        </p:grpSpPr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412875" y="3735388"/>
              <a:ext cx="7540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Firewall</a:t>
              </a:r>
            </a:p>
          </p:txBody>
        </p:sp>
        <p:pic>
          <p:nvPicPr>
            <p:cNvPr id="10" name="Picture 10" descr="http://www.checkpoint.com/images/products/appliances/graphics/main-320x21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69" t="13052" r="4462"/>
            <a:stretch>
              <a:fillRect/>
            </a:stretch>
          </p:blipFill>
          <p:spPr bwMode="auto">
            <a:xfrm>
              <a:off x="1420813" y="3022600"/>
              <a:ext cx="6096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40"/>
          <p:cNvGrpSpPr/>
          <p:nvPr/>
        </p:nvGrpSpPr>
        <p:grpSpPr>
          <a:xfrm>
            <a:off x="333375" y="3306763"/>
            <a:ext cx="849313" cy="669925"/>
            <a:chOff x="333375" y="3306763"/>
            <a:chExt cx="849313" cy="669925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77" t="40077" r="63269" b="42200"/>
            <a:stretch>
              <a:fillRect/>
            </a:stretch>
          </p:blipFill>
          <p:spPr bwMode="auto">
            <a:xfrm>
              <a:off x="333375" y="3306763"/>
              <a:ext cx="849313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587375" y="3668713"/>
              <a:ext cx="431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DPI</a:t>
              </a:r>
            </a:p>
          </p:txBody>
        </p:sp>
      </p:grpSp>
      <p:grpSp>
        <p:nvGrpSpPr>
          <p:cNvPr id="14" name="Group 43"/>
          <p:cNvGrpSpPr/>
          <p:nvPr/>
        </p:nvGrpSpPr>
        <p:grpSpPr>
          <a:xfrm>
            <a:off x="1360488" y="2093913"/>
            <a:ext cx="971550" cy="736600"/>
            <a:chOff x="1360488" y="2093913"/>
            <a:chExt cx="971550" cy="736600"/>
          </a:xfrm>
        </p:grpSpPr>
        <p:pic>
          <p:nvPicPr>
            <p:cNvPr id="15" name="Picture 13" descr="http://di1.shopping.com/images1/pi/98/4d/f4/20219018-100x100-0-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10" b="18085"/>
            <a:stretch>
              <a:fillRect/>
            </a:stretch>
          </p:blipFill>
          <p:spPr bwMode="auto">
            <a:xfrm>
              <a:off x="1360488" y="2093913"/>
              <a:ext cx="97155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1482725" y="2522538"/>
              <a:ext cx="506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CDN</a:t>
              </a:r>
            </a:p>
          </p:txBody>
        </p:sp>
      </p:grpSp>
      <p:grpSp>
        <p:nvGrpSpPr>
          <p:cNvPr id="17" name="Group 46"/>
          <p:cNvGrpSpPr/>
          <p:nvPr/>
        </p:nvGrpSpPr>
        <p:grpSpPr>
          <a:xfrm>
            <a:off x="3603625" y="3124200"/>
            <a:ext cx="998538" cy="1147763"/>
            <a:chOff x="3603625" y="3124200"/>
            <a:chExt cx="998538" cy="1147763"/>
          </a:xfrm>
        </p:grpSpPr>
        <p:pic>
          <p:nvPicPr>
            <p:cNvPr id="18" name="Picture 6" descr="http://www.linuxfordevices.com/images/stories/spirent_testcenter_sm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863" y="3124200"/>
              <a:ext cx="7191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3603625" y="3748088"/>
              <a:ext cx="9985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Tester/QoE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monitor</a:t>
              </a:r>
            </a:p>
          </p:txBody>
        </p:sp>
      </p:grpSp>
      <p:grpSp>
        <p:nvGrpSpPr>
          <p:cNvPr id="20" name="Group 49"/>
          <p:cNvGrpSpPr/>
          <p:nvPr/>
        </p:nvGrpSpPr>
        <p:grpSpPr>
          <a:xfrm>
            <a:off x="3481388" y="2052638"/>
            <a:ext cx="1096962" cy="960437"/>
            <a:chOff x="3481388" y="2052638"/>
            <a:chExt cx="1096962" cy="960437"/>
          </a:xfrm>
        </p:grpSpPr>
        <p:pic>
          <p:nvPicPr>
            <p:cNvPr id="21" name="Picture 8" descr="http://us.teneo.net/Uploads/images/7050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13" y="2052638"/>
              <a:ext cx="827087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7"/>
            <p:cNvSpPr txBox="1">
              <a:spLocks noChangeArrowheads="1"/>
            </p:cNvSpPr>
            <p:nvPr/>
          </p:nvSpPr>
          <p:spPr bwMode="auto">
            <a:xfrm>
              <a:off x="3481388" y="2490788"/>
              <a:ext cx="109696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WAN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Acceleration</a:t>
              </a:r>
            </a:p>
          </p:txBody>
        </p:sp>
      </p:grpSp>
      <p:grpSp>
        <p:nvGrpSpPr>
          <p:cNvPr id="23" name="Group 52"/>
          <p:cNvGrpSpPr/>
          <p:nvPr/>
        </p:nvGrpSpPr>
        <p:grpSpPr>
          <a:xfrm>
            <a:off x="333375" y="1990725"/>
            <a:ext cx="976313" cy="1144588"/>
            <a:chOff x="333375" y="1990725"/>
            <a:chExt cx="976313" cy="1144588"/>
          </a:xfrm>
        </p:grpSpPr>
        <p:pic>
          <p:nvPicPr>
            <p:cNvPr id="24" name="Picture 10" descr="http://solacecdn.s3.amazonaws.com/new/wp-content/uploads/2010/02/3260_front_200p-wid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1990725"/>
              <a:ext cx="976313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447675" y="2613025"/>
              <a:ext cx="83026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Message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Router</a:t>
              </a:r>
            </a:p>
          </p:txBody>
        </p:sp>
      </p:grpSp>
      <p:grpSp>
        <p:nvGrpSpPr>
          <p:cNvPr id="26" name="Group 55"/>
          <p:cNvGrpSpPr/>
          <p:nvPr/>
        </p:nvGrpSpPr>
        <p:grpSpPr>
          <a:xfrm>
            <a:off x="3290888" y="4283075"/>
            <a:ext cx="1574800" cy="1168400"/>
            <a:chOff x="3290888" y="4283075"/>
            <a:chExt cx="1574800" cy="1168400"/>
          </a:xfrm>
        </p:grpSpPr>
        <p:pic>
          <p:nvPicPr>
            <p:cNvPr id="27" name="Picture 12" descr="http://www.nokiasiemensnetworks.com/sites/default/files/image_files/img_multicontroler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38" y="4283075"/>
              <a:ext cx="923925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3290888" y="4927600"/>
              <a:ext cx="1574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Radio/Fixed Access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Network Nodes</a:t>
              </a:r>
            </a:p>
          </p:txBody>
        </p:sp>
      </p:grpSp>
      <p:grpSp>
        <p:nvGrpSpPr>
          <p:cNvPr id="29" name="Group 58"/>
          <p:cNvGrpSpPr/>
          <p:nvPr/>
        </p:nvGrpSpPr>
        <p:grpSpPr>
          <a:xfrm>
            <a:off x="2336800" y="3079750"/>
            <a:ext cx="962025" cy="1158875"/>
            <a:chOff x="2336800" y="3079750"/>
            <a:chExt cx="962025" cy="1158875"/>
          </a:xfrm>
        </p:grpSpPr>
        <p:pic>
          <p:nvPicPr>
            <p:cNvPr id="30" name="Picture 16" descr="http://farm5.static.flickr.com/4111/4949006335_e8a306f6c2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50" y="3079750"/>
              <a:ext cx="839788" cy="72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>
              <a:off x="2336800" y="3716338"/>
              <a:ext cx="9620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Carrier</a:t>
              </a:r>
              <a:b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</a:b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Grade NAT</a:t>
              </a:r>
            </a:p>
          </p:txBody>
        </p:sp>
      </p:grpSp>
      <p:grpSp>
        <p:nvGrpSpPr>
          <p:cNvPr id="32" name="Group 61"/>
          <p:cNvGrpSpPr/>
          <p:nvPr/>
        </p:nvGrpSpPr>
        <p:grpSpPr>
          <a:xfrm>
            <a:off x="2317750" y="1785938"/>
            <a:ext cx="1268413" cy="1250950"/>
            <a:chOff x="2317750" y="1785938"/>
            <a:chExt cx="1268413" cy="1250950"/>
          </a:xfrm>
        </p:grpSpPr>
        <p:pic>
          <p:nvPicPr>
            <p:cNvPr id="33" name="Picture 18" descr="http://partners.varphonex.com/images/acme_border_controller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425" y="1785938"/>
              <a:ext cx="858838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2317750" y="2514600"/>
              <a:ext cx="12684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Session Border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Controller</a:t>
              </a:r>
            </a:p>
          </p:txBody>
        </p:sp>
      </p:grpSp>
      <p:grpSp>
        <p:nvGrpSpPr>
          <p:cNvPr id="35" name="Group 64"/>
          <p:cNvGrpSpPr/>
          <p:nvPr/>
        </p:nvGrpSpPr>
        <p:grpSpPr>
          <a:xfrm>
            <a:off x="1316038" y="4264025"/>
            <a:ext cx="900112" cy="965200"/>
            <a:chOff x="1316038" y="4264025"/>
            <a:chExt cx="900112" cy="965200"/>
          </a:xfrm>
        </p:grpSpPr>
        <p:pic>
          <p:nvPicPr>
            <p:cNvPr id="36" name="Picture 4" descr="Large Phot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" y="4264025"/>
              <a:ext cx="58896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1316038" y="4921250"/>
              <a:ext cx="9001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PE Router</a:t>
              </a:r>
            </a:p>
          </p:txBody>
        </p:sp>
      </p:grpSp>
      <p:grpSp>
        <p:nvGrpSpPr>
          <p:cNvPr id="38" name="Group 67"/>
          <p:cNvGrpSpPr/>
          <p:nvPr/>
        </p:nvGrpSpPr>
        <p:grpSpPr>
          <a:xfrm>
            <a:off x="96838" y="4125913"/>
            <a:ext cx="1303337" cy="1089025"/>
            <a:chOff x="96838" y="4125913"/>
            <a:chExt cx="1303337" cy="1089025"/>
          </a:xfrm>
        </p:grpSpPr>
        <p:pic>
          <p:nvPicPr>
            <p:cNvPr id="39" name="Picture 14" descr="http://2.bp.blogspot.com/_pdKr5yG7P3w/TQm9ZEZTQJI/AAAAAAAAAr8/TISpPJl3gx4/s1600/Untitle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00" y="4125913"/>
              <a:ext cx="6778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96838" y="4906963"/>
              <a:ext cx="13033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SGSN/GGSN</a:t>
              </a:r>
            </a:p>
          </p:txBody>
        </p:sp>
      </p:grp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165100" y="5353050"/>
            <a:ext cx="386556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 smtClean="0"/>
              <a:t>Fragmented, purpose-built </a:t>
            </a:r>
            <a:r>
              <a:rPr lang="en-GB" sz="1200" dirty="0"/>
              <a:t>hardware.</a:t>
            </a:r>
          </a:p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/>
              <a:t>Physical install per appliance per site.</a:t>
            </a:r>
          </a:p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/>
              <a:t>Hardware development large barrier to entry for new vendors, constraining innovation &amp; competition.</a:t>
            </a: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347913" y="1731963"/>
            <a:ext cx="89217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 sz="3600" dirty="0"/>
          </a:p>
        </p:txBody>
      </p:sp>
      <p:sp>
        <p:nvSpPr>
          <p:cNvPr id="43" name="Rounded Rectangle 54"/>
          <p:cNvSpPr>
            <a:spLocks noChangeArrowheads="1"/>
          </p:cNvSpPr>
          <p:nvPr/>
        </p:nvSpPr>
        <p:spPr bwMode="auto">
          <a:xfrm>
            <a:off x="96838" y="882534"/>
            <a:ext cx="4710112" cy="5570802"/>
          </a:xfrm>
          <a:prstGeom prst="roundRect">
            <a:avLst>
              <a:gd name="adj" fmla="val 580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73"/>
          <p:cNvSpPr/>
          <p:nvPr/>
        </p:nvSpPr>
        <p:spPr bwMode="auto">
          <a:xfrm rot="19678715">
            <a:off x="3342878" y="3013075"/>
            <a:ext cx="2381250" cy="1528763"/>
          </a:xfrm>
          <a:prstGeom prst="rightArrow">
            <a:avLst/>
          </a:prstGeom>
          <a:solidFill>
            <a:srgbClr val="69BE28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5" name="Group 74"/>
          <p:cNvGrpSpPr/>
          <p:nvPr/>
        </p:nvGrpSpPr>
        <p:grpSpPr>
          <a:xfrm>
            <a:off x="5040923" y="882533"/>
            <a:ext cx="4047869" cy="5570803"/>
            <a:chOff x="5040923" y="749301"/>
            <a:chExt cx="4047869" cy="5874238"/>
          </a:xfrm>
        </p:grpSpPr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5073445" y="800718"/>
              <a:ext cx="3973718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2000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Network F</a:t>
              </a:r>
              <a:r>
                <a:rPr lang="en-GB" sz="2000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unctions Virtualisation Approach</a:t>
              </a:r>
              <a:endParaRPr lang="en-GB" sz="20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grpSp>
          <p:nvGrpSpPr>
            <p:cNvPr id="47" name="Group 27"/>
            <p:cNvGrpSpPr/>
            <p:nvPr/>
          </p:nvGrpSpPr>
          <p:grpSpPr>
            <a:xfrm>
              <a:off x="5040923" y="749301"/>
              <a:ext cx="4047869" cy="5874238"/>
              <a:chOff x="5040923" y="749301"/>
              <a:chExt cx="4047869" cy="5874238"/>
            </a:xfrm>
          </p:grpSpPr>
          <p:sp>
            <p:nvSpPr>
              <p:cNvPr id="48" name="TextBox 45"/>
              <p:cNvSpPr txBox="1">
                <a:spLocks noChangeArrowheads="1"/>
              </p:cNvSpPr>
              <p:nvPr/>
            </p:nvSpPr>
            <p:spPr bwMode="auto">
              <a:xfrm>
                <a:off x="5148263" y="6189296"/>
                <a:ext cx="36242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</a:t>
                </a:r>
                <a:r>
                  <a:rPr lang="en-GB" sz="18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volume Ethernet </a:t>
                </a:r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switches</a:t>
                </a:r>
              </a:p>
            </p:txBody>
          </p:sp>
          <p:pic>
            <p:nvPicPr>
              <p:cNvPr id="49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9325" y="5451475"/>
                <a:ext cx="777875" cy="78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40"/>
              <p:cNvSpPr txBox="1">
                <a:spLocks noChangeArrowheads="1"/>
              </p:cNvSpPr>
              <p:nvPr/>
            </p:nvSpPr>
            <p:spPr bwMode="auto">
              <a:xfrm>
                <a:off x="5228435" y="4522788"/>
                <a:ext cx="324960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volume standard servers</a:t>
                </a:r>
              </a:p>
            </p:txBody>
          </p: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538" y="3976688"/>
                <a:ext cx="995362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8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6062663" y="4876800"/>
                <a:ext cx="717550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3088" y="5456238"/>
                <a:ext cx="777875" cy="78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5300" y="3981450"/>
                <a:ext cx="995363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8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6956425" y="4881563"/>
                <a:ext cx="717550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45"/>
              <p:cNvSpPr txBox="1">
                <a:spLocks noChangeArrowheads="1"/>
              </p:cNvSpPr>
              <p:nvPr/>
            </p:nvSpPr>
            <p:spPr bwMode="auto">
              <a:xfrm>
                <a:off x="5189478" y="5075238"/>
                <a:ext cx="32624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volume standard storage</a:t>
                </a:r>
              </a:p>
            </p:txBody>
          </p:sp>
          <p:sp>
            <p:nvSpPr>
              <p:cNvPr id="57" name="Down Arrow 86"/>
              <p:cNvSpPr/>
              <p:nvPr/>
            </p:nvSpPr>
            <p:spPr>
              <a:xfrm>
                <a:off x="6310313" y="3344863"/>
                <a:ext cx="220662" cy="6889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0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58" name="Picture 46" descr="AG00221_"/>
              <p:cNvPicPr>
                <a:picLocks noChangeAspect="1" noChangeArrowheads="1" noCrop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145213" y="3503613"/>
                <a:ext cx="477837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586538" y="3511550"/>
                <a:ext cx="2249487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GB" sz="1200" dirty="0">
                    <a:latin typeface="Arial" pitchFamily="34" charset="0"/>
                    <a:cs typeface="Arial" pitchFamily="34" charset="0"/>
                  </a:rPr>
                  <a:t>Orchestrated,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GB" sz="1200" dirty="0">
                    <a:latin typeface="Arial" pitchFamily="34" charset="0"/>
                    <a:cs typeface="Arial" pitchFamily="34" charset="0"/>
                  </a:rPr>
                  <a:t>automatic &amp; remote install.</a:t>
                </a:r>
              </a:p>
            </p:txBody>
          </p:sp>
          <p:sp>
            <p:nvSpPr>
              <p:cNvPr id="60" name="TextBox 44"/>
              <p:cNvSpPr txBox="1"/>
              <p:nvPr/>
            </p:nvSpPr>
            <p:spPr>
              <a:xfrm rot="5400000">
                <a:off x="7920202" y="2050501"/>
                <a:ext cx="1598515" cy="738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Competitive &amp; </a:t>
                </a: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Innovative</a:t>
                </a: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 O</a:t>
                </a:r>
                <a:r>
                  <a:rPr lang="en-GB" sz="1400" dirty="0" smtClean="0">
                    <a:latin typeface="Arial" pitchFamily="34" charset="0"/>
                    <a:cs typeface="Arial" pitchFamily="34" charset="0"/>
                  </a:rPr>
                  <a:t>pen Ecosystem</a:t>
                </a:r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Cloud 100"/>
              <p:cNvSpPr>
                <a:spLocks noChangeArrowheads="1"/>
              </p:cNvSpPr>
              <p:nvPr/>
            </p:nvSpPr>
            <p:spPr bwMode="auto">
              <a:xfrm>
                <a:off x="5229225" y="1509713"/>
                <a:ext cx="3161316" cy="2001837"/>
              </a:xfrm>
              <a:custGeom>
                <a:avLst/>
                <a:gdLst>
                  <a:gd name="T0" fmla="*/ 3165712 w 43200"/>
                  <a:gd name="T1" fmla="*/ 1026114 h 43200"/>
                  <a:gd name="T2" fmla="*/ 1584176 w 43200"/>
                  <a:gd name="T3" fmla="*/ 2050043 h 43200"/>
                  <a:gd name="T4" fmla="*/ 9828 w 43200"/>
                  <a:gd name="T5" fmla="*/ 1026114 h 43200"/>
                  <a:gd name="T6" fmla="*/ 1584176 w 43200"/>
                  <a:gd name="T7" fmla="*/ 117338 h 432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  <a:gd name="T12" fmla="*/ 5954 w 43200"/>
                  <a:gd name="T13" fmla="*/ 6524 h 43200"/>
                  <a:gd name="T14" fmla="*/ 34174 w 43200"/>
                  <a:gd name="T15" fmla="*/ 34674 h 43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00" h="43200">
                    <a:moveTo>
                      <a:pt x="3900" y="14370"/>
                    </a:moveTo>
                    <a:lnTo>
                      <a:pt x="3899" y="14370"/>
                    </a:lnTo>
                    <a:cubicBezTo>
                      <a:pt x="3858" y="13959"/>
                      <a:pt x="3838" y="13545"/>
                      <a:pt x="3838" y="13131"/>
                    </a:cubicBezTo>
                    <a:cubicBezTo>
                      <a:pt x="3838" y="8055"/>
                      <a:pt x="6861" y="3941"/>
                      <a:pt x="10591" y="3941"/>
                    </a:cubicBezTo>
                    <a:cubicBezTo>
                      <a:pt x="11791" y="3940"/>
                      <a:pt x="12969" y="4376"/>
                      <a:pt x="14005" y="5201"/>
                    </a:cubicBezTo>
                    <a:lnTo>
                      <a:pt x="14005" y="5202"/>
                    </a:lnTo>
                    <a:cubicBezTo>
                      <a:pt x="14930" y="2828"/>
                      <a:pt x="16742" y="1343"/>
                      <a:pt x="18715" y="1344"/>
                    </a:cubicBezTo>
                    <a:cubicBezTo>
                      <a:pt x="20114" y="1344"/>
                      <a:pt x="21458" y="2093"/>
                      <a:pt x="22456" y="3431"/>
                    </a:cubicBezTo>
                    <a:lnTo>
                      <a:pt x="22456" y="3432"/>
                    </a:lnTo>
                    <a:cubicBezTo>
                      <a:pt x="23194" y="1415"/>
                      <a:pt x="24707" y="140"/>
                      <a:pt x="26362" y="141"/>
                    </a:cubicBezTo>
                    <a:cubicBezTo>
                      <a:pt x="27723" y="141"/>
                      <a:pt x="29007" y="1006"/>
                      <a:pt x="29832" y="2481"/>
                    </a:cubicBezTo>
                    <a:lnTo>
                      <a:pt x="29832" y="2480"/>
                    </a:lnTo>
                    <a:cubicBezTo>
                      <a:pt x="30755" y="1002"/>
                      <a:pt x="32110" y="149"/>
                      <a:pt x="33538" y="150"/>
                    </a:cubicBezTo>
                    <a:cubicBezTo>
                      <a:pt x="35888" y="150"/>
                      <a:pt x="37901" y="2435"/>
                      <a:pt x="38318" y="5575"/>
                    </a:cubicBezTo>
                    <a:lnTo>
                      <a:pt x="38317" y="5576"/>
                    </a:lnTo>
                    <a:cubicBezTo>
                      <a:pt x="40639" y="6438"/>
                      <a:pt x="42250" y="9313"/>
                      <a:pt x="42250" y="12594"/>
                    </a:cubicBezTo>
                    <a:cubicBezTo>
                      <a:pt x="42250" y="13579"/>
                      <a:pt x="42103" y="14554"/>
                      <a:pt x="41818" y="15460"/>
                    </a:cubicBezTo>
                    <a:lnTo>
                      <a:pt x="41818" y="15459"/>
                    </a:lnTo>
                    <a:cubicBezTo>
                      <a:pt x="42727" y="17070"/>
                      <a:pt x="43220" y="19044"/>
                      <a:pt x="43220" y="21076"/>
                    </a:cubicBezTo>
                    <a:cubicBezTo>
                      <a:pt x="43220" y="25663"/>
                      <a:pt x="40741" y="29553"/>
                      <a:pt x="37404" y="30203"/>
                    </a:cubicBezTo>
                    <a:lnTo>
                      <a:pt x="37403" y="30202"/>
                    </a:lnTo>
                    <a:cubicBezTo>
                      <a:pt x="37378" y="34523"/>
                      <a:pt x="34795" y="38006"/>
                      <a:pt x="31619" y="38007"/>
                    </a:cubicBezTo>
                    <a:cubicBezTo>
                      <a:pt x="30535" y="38007"/>
                      <a:pt x="29474" y="37593"/>
                      <a:pt x="28555" y="36813"/>
                    </a:cubicBezTo>
                    <a:lnTo>
                      <a:pt x="28556" y="36813"/>
                    </a:lnTo>
                    <a:cubicBezTo>
                      <a:pt x="27694" y="40699"/>
                      <a:pt x="25069" y="43357"/>
                      <a:pt x="22094" y="43358"/>
                    </a:cubicBezTo>
                    <a:cubicBezTo>
                      <a:pt x="19839" y="43358"/>
                      <a:pt x="17733" y="41821"/>
                      <a:pt x="16480" y="39263"/>
                    </a:cubicBezTo>
                    <a:lnTo>
                      <a:pt x="16480" y="39264"/>
                    </a:lnTo>
                    <a:cubicBezTo>
                      <a:pt x="15279" y="40250"/>
                      <a:pt x="13904" y="40770"/>
                      <a:pt x="12503" y="40771"/>
                    </a:cubicBezTo>
                    <a:cubicBezTo>
                      <a:pt x="9735" y="40771"/>
                      <a:pt x="7180" y="38748"/>
                      <a:pt x="5804" y="35469"/>
                    </a:cubicBezTo>
                    <a:lnTo>
                      <a:pt x="5803" y="35469"/>
                    </a:lnTo>
                    <a:cubicBezTo>
                      <a:pt x="5635" y="35496"/>
                      <a:pt x="5465" y="35509"/>
                      <a:pt x="5296" y="35510"/>
                    </a:cubicBezTo>
                    <a:cubicBezTo>
                      <a:pt x="2888" y="35510"/>
                      <a:pt x="936" y="32860"/>
                      <a:pt x="936" y="29592"/>
                    </a:cubicBezTo>
                    <a:cubicBezTo>
                      <a:pt x="935" y="28090"/>
                      <a:pt x="1356" y="26644"/>
                      <a:pt x="2112" y="25547"/>
                    </a:cubicBezTo>
                    <a:lnTo>
                      <a:pt x="2113" y="25547"/>
                    </a:lnTo>
                    <a:cubicBezTo>
                      <a:pt x="781" y="24481"/>
                      <a:pt x="-36" y="22528"/>
                      <a:pt x="-36" y="20418"/>
                    </a:cubicBezTo>
                    <a:cubicBezTo>
                      <a:pt x="-37" y="17370"/>
                      <a:pt x="1647" y="14817"/>
                      <a:pt x="3863" y="14504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lnTo>
                      <a:pt x="4693" y="26177"/>
                    </a:lnTo>
                    <a:cubicBezTo>
                      <a:pt x="4580" y="26189"/>
                      <a:pt x="4468" y="26194"/>
                      <a:pt x="4356" y="26195"/>
                    </a:cubicBezTo>
                    <a:cubicBezTo>
                      <a:pt x="3584" y="26195"/>
                      <a:pt x="2826" y="25913"/>
                      <a:pt x="2160" y="25379"/>
                    </a:cubicBezTo>
                    <a:moveTo>
                      <a:pt x="6928" y="34899"/>
                    </a:moveTo>
                    <a:lnTo>
                      <a:pt x="6927" y="34898"/>
                    </a:lnTo>
                    <a:cubicBezTo>
                      <a:pt x="6572" y="35091"/>
                      <a:pt x="6200" y="35219"/>
                      <a:pt x="5820" y="35280"/>
                    </a:cubicBezTo>
                    <a:moveTo>
                      <a:pt x="16478" y="39090"/>
                    </a:moveTo>
                    <a:lnTo>
                      <a:pt x="16477" y="39090"/>
                    </a:lnTo>
                    <a:cubicBezTo>
                      <a:pt x="16210" y="38544"/>
                      <a:pt x="15986" y="37960"/>
                      <a:pt x="15809" y="37350"/>
                    </a:cubicBezTo>
                    <a:moveTo>
                      <a:pt x="28827" y="34751"/>
                    </a:moveTo>
                    <a:lnTo>
                      <a:pt x="28826" y="34750"/>
                    </a:lnTo>
                    <a:cubicBezTo>
                      <a:pt x="28787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lnTo>
                      <a:pt x="34128" y="22954"/>
                    </a:lnTo>
                    <a:cubicBezTo>
                      <a:pt x="36118" y="24271"/>
                      <a:pt x="37381" y="27017"/>
                      <a:pt x="37381" y="30027"/>
                    </a:cubicBezTo>
                    <a:cubicBezTo>
                      <a:pt x="37381" y="30048"/>
                      <a:pt x="37380" y="30069"/>
                      <a:pt x="37380" y="30090"/>
                    </a:cubicBezTo>
                    <a:moveTo>
                      <a:pt x="41798" y="15354"/>
                    </a:moveTo>
                    <a:lnTo>
                      <a:pt x="41798" y="15354"/>
                    </a:ln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lnTo>
                      <a:pt x="38324" y="5425"/>
                    </a:lnTo>
                    <a:cubicBezTo>
                      <a:pt x="38375" y="5811"/>
                      <a:pt x="38401" y="6202"/>
                      <a:pt x="38401" y="6595"/>
                    </a:cubicBezTo>
                    <a:cubicBezTo>
                      <a:pt x="38401" y="6626"/>
                      <a:pt x="38400" y="6658"/>
                      <a:pt x="38400" y="6690"/>
                    </a:cubicBezTo>
                    <a:moveTo>
                      <a:pt x="29078" y="3952"/>
                    </a:moveTo>
                    <a:lnTo>
                      <a:pt x="29078" y="3952"/>
                    </a:lnTo>
                    <a:cubicBezTo>
                      <a:pt x="29266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lnTo>
                      <a:pt x="22140" y="4719"/>
                    </a:lnTo>
                    <a:cubicBezTo>
                      <a:pt x="22217" y="4238"/>
                      <a:pt x="22338" y="3771"/>
                      <a:pt x="22500" y="3330"/>
                    </a:cubicBezTo>
                    <a:moveTo>
                      <a:pt x="14000" y="5192"/>
                    </a:moveTo>
                    <a:lnTo>
                      <a:pt x="14000" y="5191"/>
                    </a:lnTo>
                    <a:cubicBezTo>
                      <a:pt x="14471" y="5568"/>
                      <a:pt x="14908" y="6020"/>
                      <a:pt x="15299" y="6540"/>
                    </a:cubicBezTo>
                    <a:moveTo>
                      <a:pt x="4127" y="15789"/>
                    </a:moveTo>
                    <a:lnTo>
                      <a:pt x="4127" y="15788"/>
                    </a:lnTo>
                    <a:cubicBezTo>
                      <a:pt x="4024" y="15324"/>
                      <a:pt x="3948" y="14850"/>
                      <a:pt x="3900" y="14369"/>
                    </a:cubicBezTo>
                  </a:path>
                </a:pathLst>
              </a:custGeom>
              <a:solidFill>
                <a:srgbClr val="D7EEAA"/>
              </a:solidFill>
              <a:ln w="25400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D7EEAA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GB" sz="4000" dirty="0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62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025" y="227037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0150" y="2284658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3563" y="227037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8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1263" y="2284658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9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113" y="2757733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10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850" y="277202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11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7033" y="2783133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 Box 30"/>
              <p:cNvSpPr txBox="1">
                <a:spLocks noChangeArrowheads="1"/>
              </p:cNvSpPr>
              <p:nvPr/>
            </p:nvSpPr>
            <p:spPr bwMode="auto">
              <a:xfrm>
                <a:off x="5576888" y="1743075"/>
                <a:ext cx="2579687" cy="83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r>
                  <a:rPr lang="en-GB" sz="2000" dirty="0">
                    <a:latin typeface="Arial" pitchFamily="34" charset="0"/>
                    <a:cs typeface="Arial" pitchFamily="34" charset="0"/>
                  </a:rPr>
                  <a:t>Independent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r>
                  <a:rPr lang="en-GB" sz="2000" dirty="0">
                    <a:latin typeface="Arial" pitchFamily="34" charset="0"/>
                    <a:cs typeface="Arial" pitchFamily="34" charset="0"/>
                  </a:rPr>
                  <a:t>Software Vendors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endParaRPr lang="en-GB" sz="2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ounded Rectangle 54"/>
              <p:cNvSpPr>
                <a:spLocks noChangeArrowheads="1"/>
              </p:cNvSpPr>
              <p:nvPr/>
            </p:nvSpPr>
            <p:spPr bwMode="auto">
              <a:xfrm>
                <a:off x="5040923" y="749301"/>
                <a:ext cx="4009754" cy="5874238"/>
              </a:xfrm>
              <a:prstGeom prst="roundRect">
                <a:avLst>
                  <a:gd name="adj" fmla="val 5806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电话呼叫的跳数分布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16" y="2285992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86710" y="2285992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29454" y="32146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58148" y="32146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9797" y="4071942"/>
            <a:ext cx="446847" cy="3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4071942"/>
            <a:ext cx="446847" cy="3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>
            <a:stCxn id="9" idx="0"/>
            <a:endCxn id="7" idx="4"/>
          </p:cNvCxnSpPr>
          <p:nvPr/>
        </p:nvCxnSpPr>
        <p:spPr>
          <a:xfrm rot="5400000" flipH="1" flipV="1">
            <a:off x="6783709" y="3782198"/>
            <a:ext cx="569256" cy="10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</p:cNvCxnSpPr>
          <p:nvPr/>
        </p:nvCxnSpPr>
        <p:spPr>
          <a:xfrm rot="5400000">
            <a:off x="6750858" y="2893216"/>
            <a:ext cx="642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1"/>
            <a:endCxn id="4" idx="3"/>
          </p:cNvCxnSpPr>
          <p:nvPr/>
        </p:nvCxnSpPr>
        <p:spPr>
          <a:xfrm rot="10800000">
            <a:off x="7286644" y="2428868"/>
            <a:ext cx="500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5" idx="2"/>
          </p:cNvCxnSpPr>
          <p:nvPr/>
        </p:nvCxnSpPr>
        <p:spPr>
          <a:xfrm rot="5400000" flipH="1" flipV="1">
            <a:off x="7679553" y="2893215"/>
            <a:ext cx="642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8" idx="4"/>
          </p:cNvCxnSpPr>
          <p:nvPr/>
        </p:nvCxnSpPr>
        <p:spPr>
          <a:xfrm rot="16200000" flipV="1">
            <a:off x="7721513" y="3783321"/>
            <a:ext cx="569256" cy="7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59140" y="1573860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87834" y="1573860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1"/>
            <a:endCxn id="21" idx="3"/>
          </p:cNvCxnSpPr>
          <p:nvPr/>
        </p:nvCxnSpPr>
        <p:spPr>
          <a:xfrm rot="10800000">
            <a:off x="7287768" y="1716736"/>
            <a:ext cx="500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0"/>
            <a:endCxn id="21" idx="2"/>
          </p:cNvCxnSpPr>
          <p:nvPr/>
        </p:nvCxnSpPr>
        <p:spPr>
          <a:xfrm rot="16200000" flipV="1">
            <a:off x="7324049" y="1609017"/>
            <a:ext cx="426380" cy="9275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4" idx="0"/>
          </p:cNvCxnSpPr>
          <p:nvPr/>
        </p:nvCxnSpPr>
        <p:spPr>
          <a:xfrm rot="5400000">
            <a:off x="7324049" y="1607893"/>
            <a:ext cx="426380" cy="92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2"/>
            <a:endCxn id="5" idx="0"/>
          </p:cNvCxnSpPr>
          <p:nvPr/>
        </p:nvCxnSpPr>
        <p:spPr>
          <a:xfrm rot="5400000">
            <a:off x="7788396" y="2072240"/>
            <a:ext cx="426380" cy="1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2"/>
            <a:endCxn id="4" idx="0"/>
          </p:cNvCxnSpPr>
          <p:nvPr/>
        </p:nvCxnSpPr>
        <p:spPr>
          <a:xfrm rot="5400000">
            <a:off x="6859702" y="2072240"/>
            <a:ext cx="426380" cy="1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1"/>
            <a:endCxn id="4" idx="2"/>
          </p:cNvCxnSpPr>
          <p:nvPr/>
        </p:nvCxnSpPr>
        <p:spPr>
          <a:xfrm rot="16200000" flipV="1">
            <a:off x="7143769" y="2500306"/>
            <a:ext cx="685119" cy="827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7" idx="7"/>
          </p:cNvCxnSpPr>
          <p:nvPr/>
        </p:nvCxnSpPr>
        <p:spPr>
          <a:xfrm rot="5400000">
            <a:off x="7245592" y="2501430"/>
            <a:ext cx="685119" cy="825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0"/>
          <p:cNvSpPr txBox="1">
            <a:spLocks noChangeArrowheads="1"/>
          </p:cNvSpPr>
          <p:nvPr/>
        </p:nvSpPr>
        <p:spPr bwMode="auto">
          <a:xfrm>
            <a:off x="6930578" y="4431380"/>
            <a:ext cx="304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dirty="0" smtClean="0">
                <a:ea typeface="宋体" charset="-122"/>
              </a:rPr>
              <a:t>A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40"/>
          <p:cNvSpPr txBox="1">
            <a:spLocks noChangeArrowheads="1"/>
          </p:cNvSpPr>
          <p:nvPr/>
        </p:nvSpPr>
        <p:spPr bwMode="auto">
          <a:xfrm>
            <a:off x="7859272" y="4431380"/>
            <a:ext cx="304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dirty="0" smtClean="0">
                <a:ea typeface="宋体" charset="-122"/>
              </a:rPr>
              <a:t>B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1472" y="1643050"/>
            <a:ext cx="877163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端局内</a:t>
            </a:r>
            <a:endParaRPr lang="zh-CN" altLang="en-US" dirty="0"/>
          </a:p>
        </p:txBody>
      </p:sp>
      <p:sp>
        <p:nvSpPr>
          <p:cNvPr id="46" name="Text Box 240"/>
          <p:cNvSpPr txBox="1">
            <a:spLocks noChangeArrowheads="1"/>
          </p:cNvSpPr>
          <p:nvPr/>
        </p:nvSpPr>
        <p:spPr bwMode="auto">
          <a:xfrm>
            <a:off x="1071538" y="2143116"/>
            <a:ext cx="304923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(0) = 1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(0) = (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- 1)/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endParaRPr lang="en-US" altLang="zh-CN" sz="2000" baseline="-25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1472" y="2643182"/>
            <a:ext cx="140294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C2</a:t>
            </a:r>
            <a:r>
              <a:rPr lang="zh-CN" altLang="en-US" dirty="0" smtClean="0"/>
              <a:t>汇接局内</a:t>
            </a:r>
            <a:endParaRPr lang="zh-CN" altLang="en-US" dirty="0"/>
          </a:p>
        </p:txBody>
      </p:sp>
      <p:sp>
        <p:nvSpPr>
          <p:cNvPr id="48" name="Text Box 240"/>
          <p:cNvSpPr txBox="1">
            <a:spLocks noChangeArrowheads="1"/>
          </p:cNvSpPr>
          <p:nvPr/>
        </p:nvSpPr>
        <p:spPr bwMode="auto">
          <a:xfrm>
            <a:off x="1071538" y="3143248"/>
            <a:ext cx="375134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(1) = 3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(1) = (1-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(0))×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endParaRPr lang="en-US" altLang="zh-CN" sz="2000" baseline="-25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1472" y="3643314"/>
            <a:ext cx="140294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汇接局间</a:t>
            </a:r>
            <a:endParaRPr lang="zh-CN" altLang="en-US" dirty="0"/>
          </a:p>
        </p:txBody>
      </p:sp>
      <p:sp>
        <p:nvSpPr>
          <p:cNvPr id="50" name="Text Box 240"/>
          <p:cNvSpPr txBox="1">
            <a:spLocks noChangeArrowheads="1"/>
          </p:cNvSpPr>
          <p:nvPr/>
        </p:nvSpPr>
        <p:spPr bwMode="auto">
          <a:xfrm>
            <a:off x="1071538" y="4143380"/>
            <a:ext cx="35589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(2) = 4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(2) = (1-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(1))×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000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endParaRPr lang="en-US" altLang="zh-CN" sz="2000" baseline="-25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1472" y="4643446"/>
            <a:ext cx="226215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随机呼叫的平均跳数</a:t>
            </a:r>
            <a:endParaRPr lang="zh-CN" altLang="en-US" dirty="0"/>
          </a:p>
        </p:txBody>
      </p:sp>
      <p:sp>
        <p:nvSpPr>
          <p:cNvPr id="52" name="Text Box 240"/>
          <p:cNvSpPr txBox="1">
            <a:spLocks noChangeArrowheads="1"/>
          </p:cNvSpPr>
          <p:nvPr/>
        </p:nvSpPr>
        <p:spPr bwMode="auto">
          <a:xfrm>
            <a:off x="1071538" y="5143512"/>
            <a:ext cx="42082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(0)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(0) + 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(1)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(1) + 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(2)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(2)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3" name="Text Box 240"/>
          <p:cNvSpPr txBox="1">
            <a:spLocks noChangeArrowheads="1"/>
          </p:cNvSpPr>
          <p:nvPr/>
        </p:nvSpPr>
        <p:spPr bwMode="auto">
          <a:xfrm>
            <a:off x="4929562" y="2071678"/>
            <a:ext cx="175721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：端局的用户数</a:t>
            </a:r>
            <a:endParaRPr lang="en-US" altLang="zh-CN" sz="16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1600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1600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：用户总数</a:t>
            </a:r>
            <a:endParaRPr lang="en-US" altLang="zh-CN" sz="1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4" name="Text Box 240"/>
          <p:cNvSpPr txBox="1">
            <a:spLocks noChangeArrowheads="1"/>
          </p:cNvSpPr>
          <p:nvPr/>
        </p:nvSpPr>
        <p:spPr bwMode="auto">
          <a:xfrm>
            <a:off x="4929190" y="3071810"/>
            <a:ext cx="142058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：端局数</a:t>
            </a:r>
            <a:endParaRPr lang="en-US" altLang="zh-CN" sz="16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en-US" altLang="zh-CN" sz="16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：端局总数</a:t>
            </a:r>
            <a:endParaRPr lang="en-US" altLang="zh-CN" sz="1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5" name="Text Box 240"/>
          <p:cNvSpPr txBox="1">
            <a:spLocks noChangeArrowheads="1"/>
          </p:cNvSpPr>
          <p:nvPr/>
        </p:nvSpPr>
        <p:spPr bwMode="auto">
          <a:xfrm>
            <a:off x="4929190" y="4071942"/>
            <a:ext cx="137409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C2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局数</a:t>
            </a:r>
            <a:endParaRPr lang="en-US" altLang="zh-CN" sz="16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1600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1600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C2</a:t>
            </a:r>
            <a:r>
              <a:rPr lang="zh-CN" altLang="en-US" sz="1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局总数</a:t>
            </a:r>
            <a:endParaRPr lang="en-US" altLang="zh-CN" sz="1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跳数</a:t>
            </a:r>
            <a:r>
              <a:rPr lang="en-US" altLang="zh-CN" dirty="0" smtClean="0"/>
              <a:t>:UCLA-to-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5929330"/>
            <a:ext cx="8001056" cy="58477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Fei</a:t>
            </a:r>
            <a:r>
              <a:rPr lang="en-US" altLang="zh-CN" sz="1600" dirty="0" smtClean="0"/>
              <a:t> A, Pei G, Liu R, et al. Measurements on delay and hop-count of the internet[C]//IEEE GLOBECOM’98-Internet Mini-Conference. 1998.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3219907" cy="428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500174"/>
            <a:ext cx="3241875" cy="418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网络功能概况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社会网络的跳数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294799" cy="409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71472" y="5572140"/>
            <a:ext cx="8001056" cy="830997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Mislove</a:t>
            </a:r>
            <a:r>
              <a:rPr lang="en-US" altLang="zh-CN" sz="1600" dirty="0" smtClean="0"/>
              <a:t> A, </a:t>
            </a:r>
            <a:r>
              <a:rPr lang="en-US" altLang="zh-CN" sz="1600" dirty="0" err="1" smtClean="0"/>
              <a:t>Marcon</a:t>
            </a:r>
            <a:r>
              <a:rPr lang="en-US" altLang="zh-CN" sz="1600" dirty="0" smtClean="0"/>
              <a:t> M, </a:t>
            </a:r>
            <a:r>
              <a:rPr lang="en-US" altLang="zh-CN" sz="1600" dirty="0" err="1" smtClean="0"/>
              <a:t>Gummadi</a:t>
            </a:r>
            <a:r>
              <a:rPr lang="en-US" altLang="zh-CN" sz="1600" dirty="0" smtClean="0"/>
              <a:t> K P, et al. Measurement and analysis of online social networks[C]//Proceedings of the 7th ACM SIGCOMM conference on Internet measurement. ACM, 2007: 29-42.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Prob. </a:t>
            </a:r>
            <a:r>
              <a:rPr lang="zh-CN" altLang="en-US" dirty="0" smtClean="0"/>
              <a:t>网络结构优劣的评判依据</a:t>
            </a:r>
            <a:endParaRPr lang="zh-CN" altLang="en-US" dirty="0"/>
          </a:p>
        </p:txBody>
      </p:sp>
      <p:pic>
        <p:nvPicPr>
          <p:cNvPr id="3074" name="Picture 2" descr="http://rixstep.com/1/1/20070206,00,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4484151" cy="3143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http://rixstep.com/1/1/20070206,00,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429000"/>
            <a:ext cx="4348145" cy="3047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57158" y="6143644"/>
            <a:ext cx="3416320" cy="307777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http://rixstep.com/1/1/20070206,00.shtml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57158" y="4643446"/>
            <a:ext cx="24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The Apache call graph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86446" y="307181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The Microsoft IIS call graph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思考题及作业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1643050"/>
          <a:ext cx="764386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19270"/>
              </p:ext>
            </p:extLst>
          </p:nvPr>
        </p:nvGraphicFramePr>
        <p:xfrm>
          <a:off x="457200" y="1785926"/>
          <a:ext cx="8229600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专业术语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用户透明</a:t>
            </a:r>
            <a:r>
              <a:rPr lang="en-US" altLang="zh-CN" dirty="0" smtClean="0"/>
              <a:t>(users-transparency)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35602"/>
              </p:ext>
            </p:extLst>
          </p:nvPr>
        </p:nvGraphicFramePr>
        <p:xfrm>
          <a:off x="928662" y="1428736"/>
          <a:ext cx="742955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890418" y="0"/>
            <a:ext cx="2232248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[Q]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不透明的原因？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通信系统模型</a:t>
            </a:r>
            <a:endParaRPr lang="zh-CN" alt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954143" y="1787633"/>
            <a:ext cx="1163261" cy="6319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2362301" y="2067472"/>
            <a:ext cx="1163261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Transmitter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3883724" y="4619835"/>
            <a:ext cx="1163261" cy="6319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Noise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5353106" y="2083796"/>
            <a:ext cx="1163261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6763305" y="2083796"/>
            <a:ext cx="1163261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Destination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630671" y="3062066"/>
            <a:ext cx="1163261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Message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450052" y="2784559"/>
            <a:ext cx="799997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Signal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678619" y="2784559"/>
            <a:ext cx="799997" cy="613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Signal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046981" y="3062066"/>
            <a:ext cx="1163261" cy="335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Message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148020" y="2419603"/>
            <a:ext cx="798977" cy="64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4137" y="2419603"/>
            <a:ext cx="798977" cy="64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1946997" y="2741417"/>
            <a:ext cx="607141" cy="116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3353114" y="2741417"/>
            <a:ext cx="999996" cy="116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53110" y="2575846"/>
            <a:ext cx="288774" cy="3299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540861" y="2419603"/>
            <a:ext cx="798977" cy="64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>
            <a:off x="4641885" y="2741417"/>
            <a:ext cx="898976" cy="116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46978" y="2419603"/>
            <a:ext cx="798977" cy="64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2" name="AutoShape 4"/>
          <p:cNvSpPr>
            <a:spLocks noChangeShapeType="1"/>
          </p:cNvSpPr>
          <p:nvPr/>
        </p:nvSpPr>
        <p:spPr bwMode="auto">
          <a:xfrm>
            <a:off x="6339838" y="2741417"/>
            <a:ext cx="607141" cy="116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1" name="AutoShape 3"/>
          <p:cNvSpPr>
            <a:spLocks noChangeShapeType="1"/>
          </p:cNvSpPr>
          <p:nvPr/>
        </p:nvSpPr>
        <p:spPr bwMode="auto">
          <a:xfrm flipV="1">
            <a:off x="4501069" y="2929142"/>
            <a:ext cx="0" cy="104356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071479" y="3976206"/>
            <a:ext cx="798977" cy="6436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954143" y="5359516"/>
            <a:ext cx="4336444" cy="830997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Claude E. Shannon and Warren Weave. </a:t>
            </a:r>
            <a:endParaRPr lang="en-US" altLang="zh-CN" sz="1600" dirty="0" smtClean="0"/>
          </a:p>
          <a:p>
            <a:r>
              <a:rPr lang="en-US" altLang="zh-CN" sz="1600" i="1" dirty="0" smtClean="0"/>
              <a:t>The </a:t>
            </a:r>
            <a:r>
              <a:rPr lang="en-US" altLang="zh-CN" sz="1600" i="1" dirty="0" smtClean="0"/>
              <a:t>Mathematical Theory of Communication</a:t>
            </a:r>
            <a:r>
              <a:rPr lang="en-US" altLang="zh-CN" sz="1600" dirty="0" smtClean="0"/>
              <a:t>. </a:t>
            </a:r>
            <a:endParaRPr lang="en-US" altLang="zh-CN" sz="1600" dirty="0" smtClean="0"/>
          </a:p>
          <a:p>
            <a:r>
              <a:rPr lang="en-US" altLang="zh-CN" sz="1600" dirty="0" smtClean="0"/>
              <a:t>1949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sp>
        <p:nvSpPr>
          <p:cNvPr id="31" name="线形标注 1 30"/>
          <p:cNvSpPr/>
          <p:nvPr/>
        </p:nvSpPr>
        <p:spPr>
          <a:xfrm>
            <a:off x="5500694" y="1285860"/>
            <a:ext cx="1357322" cy="428628"/>
          </a:xfrm>
          <a:prstGeom prst="borderCallout1">
            <a:avLst>
              <a:gd name="adj1" fmla="val 54767"/>
              <a:gd name="adj2" fmla="val -8333"/>
              <a:gd name="adj3" fmla="val 273191"/>
              <a:gd name="adj4" fmla="val -70616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未命名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通信系统模型的意义</a:t>
            </a:r>
            <a:endParaRPr lang="zh-CN" alt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714348" y="1643050"/>
            <a:ext cx="7715278" cy="4000528"/>
            <a:chOff x="1800" y="1592"/>
            <a:chExt cx="7561" cy="3431"/>
          </a:xfrm>
        </p:grpSpPr>
        <p:sp>
          <p:nvSpPr>
            <p:cNvPr id="207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800" y="1592"/>
              <a:ext cx="7381" cy="34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035" y="1716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Information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3415" y="1956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Transmitter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4906" y="4145"/>
              <a:ext cx="1140" cy="5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Noise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Source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6346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7728" y="1970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Destination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2698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481" y="2571"/>
              <a:ext cx="78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685" y="2571"/>
              <a:ext cx="784" cy="5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Received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7026" y="2809"/>
              <a:ext cx="114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6281" y="3282"/>
              <a:ext cx="1977" cy="1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Information Source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 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Message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Transmitter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Signal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Received Signal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Receiver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Destination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Noise Source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8258" y="3282"/>
              <a:ext cx="1103" cy="1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信源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消息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发信机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信号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接收信号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收信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机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信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宿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噪声源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225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603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3008" y="2534"/>
              <a:ext cx="595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4386" y="2534"/>
              <a:ext cx="98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5366" y="2392"/>
              <a:ext cx="283" cy="2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530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>
              <a:off x="5649" y="2534"/>
              <a:ext cx="881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7908" y="2258"/>
              <a:ext cx="783" cy="5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7313" y="2534"/>
              <a:ext cx="595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5511" y="2695"/>
              <a:ext cx="0" cy="89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090" y="3593"/>
              <a:ext cx="783" cy="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sp>
        <p:nvSpPr>
          <p:cNvPr id="29" name="矩形 28"/>
          <p:cNvSpPr/>
          <p:nvPr/>
        </p:nvSpPr>
        <p:spPr>
          <a:xfrm>
            <a:off x="734973" y="3643314"/>
            <a:ext cx="2954655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信道是通信系统</a:t>
            </a:r>
            <a:r>
              <a:rPr lang="zh-CN" altLang="en-US" dirty="0" smtClean="0"/>
              <a:t>的中心对象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9" idx="3"/>
          </p:cNvCxnSpPr>
          <p:nvPr/>
        </p:nvCxnSpPr>
        <p:spPr>
          <a:xfrm flipV="1">
            <a:off x="3689628" y="3120366"/>
            <a:ext cx="560421" cy="707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2023</TotalTime>
  <Words>2176</Words>
  <Application>Microsoft Office PowerPoint</Application>
  <PresentationFormat>全屏显示(4:3)</PresentationFormat>
  <Paragraphs>529</Paragraphs>
  <Slides>52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聚合</vt:lpstr>
      <vt:lpstr>技巧</vt:lpstr>
      <vt:lpstr>通信网理论基础</vt:lpstr>
      <vt:lpstr>课程内容</vt:lpstr>
      <vt:lpstr>第一章 通信网结构</vt:lpstr>
      <vt:lpstr>第一章 通信网结构</vt:lpstr>
      <vt:lpstr>网络功能概况</vt:lpstr>
      <vt:lpstr>专业术语</vt:lpstr>
      <vt:lpstr>用户透明(users-transparency)</vt:lpstr>
      <vt:lpstr>通信系统模型</vt:lpstr>
      <vt:lpstr>通信系统模型的意义</vt:lpstr>
      <vt:lpstr>PowerPoint 演示文稿</vt:lpstr>
      <vt:lpstr>物理层物理信号表征</vt:lpstr>
      <vt:lpstr>物理层逻辑信息表征</vt:lpstr>
      <vt:lpstr>数据传送(transfer)与业务承载</vt:lpstr>
      <vt:lpstr>术语化</vt:lpstr>
      <vt:lpstr>不计成本的拓扑结构</vt:lpstr>
      <vt:lpstr>本地：最小成本组织方案</vt:lpstr>
      <vt:lpstr>长途：最小成本组织方案</vt:lpstr>
      <vt:lpstr>固定式路由组织</vt:lpstr>
      <vt:lpstr>绿地规划</vt:lpstr>
      <vt:lpstr>增量规划/滚动规划</vt:lpstr>
      <vt:lpstr>资源调度－本地</vt:lpstr>
      <vt:lpstr>优化调度－本地</vt:lpstr>
      <vt:lpstr>优化调度－多路径</vt:lpstr>
      <vt:lpstr>优化调度－多路径</vt:lpstr>
      <vt:lpstr>术语化</vt:lpstr>
      <vt:lpstr>Mobicents</vt:lpstr>
      <vt:lpstr>[例]终端群呼叫控制</vt:lpstr>
      <vt:lpstr>第一章 通信网结构</vt:lpstr>
      <vt:lpstr>体系结构(Arch-itect-ure)</vt:lpstr>
      <vt:lpstr>[附]对比百度百科</vt:lpstr>
      <vt:lpstr>架构设计的起点需求：用户透明</vt:lpstr>
      <vt:lpstr>误码及其对POTS影响</vt:lpstr>
      <vt:lpstr>误码来源</vt:lpstr>
      <vt:lpstr>衰减</vt:lpstr>
      <vt:lpstr>误码的工程参数</vt:lpstr>
      <vt:lpstr>27,500 km指标</vt:lpstr>
      <vt:lpstr>HRX/HRP</vt:lpstr>
      <vt:lpstr>网络体系结构模型</vt:lpstr>
      <vt:lpstr>IBM Systems Network Architecture</vt:lpstr>
      <vt:lpstr>第一章 通信网结构</vt:lpstr>
      <vt:lpstr>汇接体制的形成</vt:lpstr>
      <vt:lpstr>固定的POTS汇接体制</vt:lpstr>
      <vt:lpstr>汇接体制弊端</vt:lpstr>
      <vt:lpstr>第一章 通信网结构</vt:lpstr>
      <vt:lpstr>HW：终端故事</vt:lpstr>
      <vt:lpstr>ZTE：Cloud-Terminal Integrated Architecture</vt:lpstr>
      <vt:lpstr>PowerPoint 演示文稿</vt:lpstr>
      <vt:lpstr>电话呼叫的跳数分布</vt:lpstr>
      <vt:lpstr>Internet跳数:UCLA-to-</vt:lpstr>
      <vt:lpstr>社会网络的跳数</vt:lpstr>
      <vt:lpstr>Prob. 网络结构优劣的评判依据</vt:lpstr>
      <vt:lpstr>思考题及作业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通信网理论基础</dc:title>
  <cp:lastModifiedBy>微软用户</cp:lastModifiedBy>
  <cp:revision>376</cp:revision>
  <dcterms:modified xsi:type="dcterms:W3CDTF">2016-02-26T13:46:08Z</dcterms:modified>
</cp:coreProperties>
</file>