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8" r:id="rId2"/>
    <p:sldId id="269" r:id="rId3"/>
    <p:sldId id="257" r:id="rId4"/>
    <p:sldId id="264" r:id="rId5"/>
    <p:sldId id="259" r:id="rId6"/>
    <p:sldId id="260" r:id="rId7"/>
    <p:sldId id="262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353" r:id="rId20"/>
    <p:sldId id="282" r:id="rId21"/>
    <p:sldId id="283" r:id="rId22"/>
    <p:sldId id="284" r:id="rId23"/>
    <p:sldId id="354" r:id="rId24"/>
    <p:sldId id="28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55" r:id="rId40"/>
    <p:sldId id="351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56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7" r:id="rId9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4.1 </a:t>
          </a:r>
          <a:r>
            <a:rPr lang="zh-CN" altLang="en-US" dirty="0" smtClean="0"/>
            <a:t>基本术语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4.2 </a:t>
          </a:r>
          <a:r>
            <a:rPr lang="zh-CN" altLang="en-US" dirty="0" smtClean="0"/>
            <a:t>矩阵与向量空间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0C81D7A3-FD4F-4BA3-AB78-7AE0D7302DA4}">
      <dgm:prSet/>
      <dgm:spPr/>
      <dgm:t>
        <a:bodyPr/>
        <a:lstStyle/>
        <a:p>
          <a:r>
            <a:rPr lang="en-US" dirty="0" smtClean="0"/>
            <a:t>4.3 </a:t>
          </a:r>
          <a:r>
            <a:rPr lang="zh-CN" altLang="en-US" dirty="0" smtClean="0"/>
            <a:t>图算法</a:t>
          </a:r>
          <a:endParaRPr lang="zh-CN" dirty="0"/>
        </a:p>
      </dgm:t>
    </dgm:pt>
    <dgm:pt modelId="{7F7F9596-60D4-4FEB-9016-62DB3F9D8F8B}" type="par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F9AC85B6-BEEE-49D1-8687-A0ACFA4441E3}" type="sib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2BB6C60B-E384-4413-8FB3-CD5F09095313}">
      <dgm:prSet/>
      <dgm:spPr/>
      <dgm:t>
        <a:bodyPr/>
        <a:lstStyle/>
        <a:p>
          <a:r>
            <a:rPr lang="en-US" altLang="zh-CN" dirty="0" smtClean="0"/>
            <a:t>4.4 </a:t>
          </a:r>
          <a:r>
            <a:rPr lang="zh-CN" altLang="en-US" dirty="0" smtClean="0"/>
            <a:t>生成树算法</a:t>
          </a:r>
          <a:endParaRPr lang="zh-CN" dirty="0"/>
        </a:p>
      </dgm:t>
    </dgm:pt>
    <dgm:pt modelId="{DD56F0F6-B77B-4272-ABA1-6611C9E538CB}" type="par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89492BCC-A584-47A8-AE0A-D8DA6BFAF0ED}" type="sib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DDF1C66-8C06-4FD9-ACF8-7880B2D74A2C}" type="pres">
      <dgm:prSet presAssocID="{FCC3137F-2EC3-49FB-9026-601B8ACC740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DCBD52E5-C8AC-448D-9A1D-90D6ADABA3DA}" type="pres">
      <dgm:prSet presAssocID="{0C81D7A3-FD4F-4BA3-AB78-7AE0D7302D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07EE7-4652-41B0-8EF3-56C7F726CC70}" type="pres">
      <dgm:prSet presAssocID="{F9AC85B6-BEEE-49D1-8687-A0ACFA4441E3}" presName="spacer" presStyleCnt="0"/>
      <dgm:spPr/>
    </dgm:pt>
    <dgm:pt modelId="{FD0CBE36-915F-4C7C-833F-201B4021A2C7}" type="pres">
      <dgm:prSet presAssocID="{2BB6C60B-E384-4413-8FB3-CD5F090953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A669E7-00E0-478D-93F2-886018D8353D}" type="presOf" srcId="{FCC3137F-2EC3-49FB-9026-601B8ACC740B}" destId="{3DDF1C66-8C06-4FD9-ACF8-7880B2D74A2C}" srcOrd="0" destOrd="0" presId="urn:microsoft.com/office/officeart/2005/8/layout/vList2"/>
    <dgm:cxn modelId="{4A7D35C9-CC64-4D17-9743-015C946CCBEF}" srcId="{1F43D4F1-9B13-42F0-9EF3-10400AB4FBE3}" destId="{2BB6C60B-E384-4413-8FB3-CD5F09095313}" srcOrd="3" destOrd="0" parTransId="{DD56F0F6-B77B-4272-ABA1-6611C9E538CB}" sibTransId="{89492BCC-A584-47A8-AE0A-D8DA6BFAF0ED}"/>
    <dgm:cxn modelId="{B0207436-3C5C-428B-96B5-9CF75A9A775C}" type="presOf" srcId="{01CA1C0B-F665-4818-8E61-ABDBA59E34BD}" destId="{D875B67B-5A8C-40C2-98F1-1509DF418A34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272BF359-FC76-43D8-84AC-EC994642C438}" srcId="{1F43D4F1-9B13-42F0-9EF3-10400AB4FBE3}" destId="{0C81D7A3-FD4F-4BA3-AB78-7AE0D7302DA4}" srcOrd="2" destOrd="0" parTransId="{7F7F9596-60D4-4FEB-9016-62DB3F9D8F8B}" sibTransId="{F9AC85B6-BEEE-49D1-8687-A0ACFA4441E3}"/>
    <dgm:cxn modelId="{2415EA3A-2BFE-41CE-9F58-311927F69D59}" type="presOf" srcId="{2BB6C60B-E384-4413-8FB3-CD5F09095313}" destId="{FD0CBE36-915F-4C7C-833F-201B4021A2C7}" srcOrd="0" destOrd="0" presId="urn:microsoft.com/office/officeart/2005/8/layout/vList2"/>
    <dgm:cxn modelId="{058A11F8-4D55-461E-A74F-E1159051BE76}" type="presOf" srcId="{0C81D7A3-FD4F-4BA3-AB78-7AE0D7302DA4}" destId="{DCBD52E5-C8AC-448D-9A1D-90D6ADABA3DA}" srcOrd="0" destOrd="0" presId="urn:microsoft.com/office/officeart/2005/8/layout/vList2"/>
    <dgm:cxn modelId="{5813591B-8348-4A4C-AEED-F6C7FF2CAA50}" type="presOf" srcId="{1F43D4F1-9B13-42F0-9EF3-10400AB4FBE3}" destId="{42F4F5C6-DCEC-4DF3-8D25-5B9421FBF805}" srcOrd="0" destOrd="0" presId="urn:microsoft.com/office/officeart/2005/8/layout/vList2"/>
    <dgm:cxn modelId="{693DE514-E378-4FD7-A66C-7169CE8A1D9B}" srcId="{1F43D4F1-9B13-42F0-9EF3-10400AB4FBE3}" destId="{FCC3137F-2EC3-49FB-9026-601B8ACC740B}" srcOrd="1" destOrd="0" parTransId="{F3875121-6849-4773-AD48-61E0C2F8AE3E}" sibTransId="{7AA1A068-63E1-4FD5-B112-A3C9F606DF7A}"/>
    <dgm:cxn modelId="{3BA01D3C-BD1B-4F12-B3E4-B6ED236F6004}" type="presParOf" srcId="{42F4F5C6-DCEC-4DF3-8D25-5B9421FBF805}" destId="{D875B67B-5A8C-40C2-98F1-1509DF418A34}" srcOrd="0" destOrd="0" presId="urn:microsoft.com/office/officeart/2005/8/layout/vList2"/>
    <dgm:cxn modelId="{62B7B97B-8F3B-4262-ABBD-6C857F8A9CEC}" type="presParOf" srcId="{42F4F5C6-DCEC-4DF3-8D25-5B9421FBF805}" destId="{D6B10A3C-DFA8-4F05-93DF-0354F623E761}" srcOrd="1" destOrd="0" presId="urn:microsoft.com/office/officeart/2005/8/layout/vList2"/>
    <dgm:cxn modelId="{DB8BCBBD-27D7-4E9B-AF33-C0A083C09356}" type="presParOf" srcId="{42F4F5C6-DCEC-4DF3-8D25-5B9421FBF805}" destId="{3DDF1C66-8C06-4FD9-ACF8-7880B2D74A2C}" srcOrd="2" destOrd="0" presId="urn:microsoft.com/office/officeart/2005/8/layout/vList2"/>
    <dgm:cxn modelId="{2593DF3C-E2A2-407A-86FC-F4EA649A39F1}" type="presParOf" srcId="{42F4F5C6-DCEC-4DF3-8D25-5B9421FBF805}" destId="{242A9C47-CD83-499D-903C-FDD10E3155EB}" srcOrd="3" destOrd="0" presId="urn:microsoft.com/office/officeart/2005/8/layout/vList2"/>
    <dgm:cxn modelId="{97AF731A-0364-429C-A438-4511A34626E4}" type="presParOf" srcId="{42F4F5C6-DCEC-4DF3-8D25-5B9421FBF805}" destId="{DCBD52E5-C8AC-448D-9A1D-90D6ADABA3DA}" srcOrd="4" destOrd="0" presId="urn:microsoft.com/office/officeart/2005/8/layout/vList2"/>
    <dgm:cxn modelId="{8BB03A9A-747B-48BD-A881-C18D37E7D37D}" type="presParOf" srcId="{42F4F5C6-DCEC-4DF3-8D25-5B9421FBF805}" destId="{E7107EE7-4652-41B0-8EF3-56C7F726CC70}" srcOrd="5" destOrd="0" presId="urn:microsoft.com/office/officeart/2005/8/layout/vList2"/>
    <dgm:cxn modelId="{BC633A01-B83A-4257-9E61-CC3B0C93DCC3}" type="presParOf" srcId="{42F4F5C6-DCEC-4DF3-8D25-5B9421FBF805}" destId="{FD0CBE36-915F-4C7C-833F-201B4021A2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4.1 </a:t>
          </a:r>
          <a:r>
            <a:rPr lang="zh-CN" altLang="en-US" dirty="0" smtClean="0"/>
            <a:t>基本术语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4.2 </a:t>
          </a:r>
          <a:r>
            <a:rPr lang="zh-CN" altLang="en-US" dirty="0" smtClean="0"/>
            <a:t>矩阵与向量空间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0C81D7A3-FD4F-4BA3-AB78-7AE0D7302DA4}">
      <dgm:prSet/>
      <dgm:spPr/>
      <dgm:t>
        <a:bodyPr/>
        <a:lstStyle/>
        <a:p>
          <a:r>
            <a:rPr lang="en-US" dirty="0" smtClean="0"/>
            <a:t>4.3 </a:t>
          </a:r>
          <a:r>
            <a:rPr lang="zh-CN" altLang="en-US" dirty="0" smtClean="0"/>
            <a:t>图算法</a:t>
          </a:r>
          <a:endParaRPr lang="zh-CN" dirty="0"/>
        </a:p>
      </dgm:t>
    </dgm:pt>
    <dgm:pt modelId="{7F7F9596-60D4-4FEB-9016-62DB3F9D8F8B}" type="par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F9AC85B6-BEEE-49D1-8687-A0ACFA4441E3}" type="sib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2BB6C60B-E384-4413-8FB3-CD5F09095313}">
      <dgm:prSet/>
      <dgm:spPr/>
      <dgm:t>
        <a:bodyPr/>
        <a:lstStyle/>
        <a:p>
          <a:r>
            <a:rPr lang="en-US" altLang="zh-CN" dirty="0" smtClean="0"/>
            <a:t>4.4 </a:t>
          </a:r>
          <a:r>
            <a:rPr lang="zh-CN" altLang="en-US" dirty="0" smtClean="0"/>
            <a:t>生成树算法</a:t>
          </a:r>
          <a:endParaRPr lang="zh-CN" dirty="0"/>
        </a:p>
      </dgm:t>
    </dgm:pt>
    <dgm:pt modelId="{DD56F0F6-B77B-4272-ABA1-6611C9E538CB}" type="par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89492BCC-A584-47A8-AE0A-D8DA6BFAF0ED}" type="sib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DDF1C66-8C06-4FD9-ACF8-7880B2D74A2C}" type="pres">
      <dgm:prSet presAssocID="{FCC3137F-2EC3-49FB-9026-601B8ACC740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DCBD52E5-C8AC-448D-9A1D-90D6ADABA3DA}" type="pres">
      <dgm:prSet presAssocID="{0C81D7A3-FD4F-4BA3-AB78-7AE0D7302D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07EE7-4652-41B0-8EF3-56C7F726CC70}" type="pres">
      <dgm:prSet presAssocID="{F9AC85B6-BEEE-49D1-8687-A0ACFA4441E3}" presName="spacer" presStyleCnt="0"/>
      <dgm:spPr/>
    </dgm:pt>
    <dgm:pt modelId="{FD0CBE36-915F-4C7C-833F-201B4021A2C7}" type="pres">
      <dgm:prSet presAssocID="{2BB6C60B-E384-4413-8FB3-CD5F090953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272BF359-FC76-43D8-84AC-EC994642C438}" srcId="{1F43D4F1-9B13-42F0-9EF3-10400AB4FBE3}" destId="{0C81D7A3-FD4F-4BA3-AB78-7AE0D7302DA4}" srcOrd="2" destOrd="0" parTransId="{7F7F9596-60D4-4FEB-9016-62DB3F9D8F8B}" sibTransId="{F9AC85B6-BEEE-49D1-8687-A0ACFA4441E3}"/>
    <dgm:cxn modelId="{693DE514-E378-4FD7-A66C-7169CE8A1D9B}" srcId="{1F43D4F1-9B13-42F0-9EF3-10400AB4FBE3}" destId="{FCC3137F-2EC3-49FB-9026-601B8ACC740B}" srcOrd="1" destOrd="0" parTransId="{F3875121-6849-4773-AD48-61E0C2F8AE3E}" sibTransId="{7AA1A068-63E1-4FD5-B112-A3C9F606DF7A}"/>
    <dgm:cxn modelId="{1C628D89-B9FC-4DBD-A6A6-3447DCD50FFF}" type="presOf" srcId="{2BB6C60B-E384-4413-8FB3-CD5F09095313}" destId="{FD0CBE36-915F-4C7C-833F-201B4021A2C7}" srcOrd="0" destOrd="0" presId="urn:microsoft.com/office/officeart/2005/8/layout/vList2"/>
    <dgm:cxn modelId="{863F349F-69F6-4C15-90DD-B80190E8C7AA}" type="presOf" srcId="{0C81D7A3-FD4F-4BA3-AB78-7AE0D7302DA4}" destId="{DCBD52E5-C8AC-448D-9A1D-90D6ADABA3DA}" srcOrd="0" destOrd="0" presId="urn:microsoft.com/office/officeart/2005/8/layout/vList2"/>
    <dgm:cxn modelId="{4BC92DCC-7528-4F87-BAD1-F1FF5E00AD21}" type="presOf" srcId="{1F43D4F1-9B13-42F0-9EF3-10400AB4FBE3}" destId="{42F4F5C6-DCEC-4DF3-8D25-5B9421FBF805}" srcOrd="0" destOrd="0" presId="urn:microsoft.com/office/officeart/2005/8/layout/vList2"/>
    <dgm:cxn modelId="{4A7D35C9-CC64-4D17-9743-015C946CCBEF}" srcId="{1F43D4F1-9B13-42F0-9EF3-10400AB4FBE3}" destId="{2BB6C60B-E384-4413-8FB3-CD5F09095313}" srcOrd="3" destOrd="0" parTransId="{DD56F0F6-B77B-4272-ABA1-6611C9E538CB}" sibTransId="{89492BCC-A584-47A8-AE0A-D8DA6BFAF0ED}"/>
    <dgm:cxn modelId="{0B697017-B5E3-43B9-9940-486CC1799AF5}" type="presOf" srcId="{01CA1C0B-F665-4818-8E61-ABDBA59E34BD}" destId="{D875B67B-5A8C-40C2-98F1-1509DF418A34}" srcOrd="0" destOrd="0" presId="urn:microsoft.com/office/officeart/2005/8/layout/vList2"/>
    <dgm:cxn modelId="{5151E5DB-BE43-4185-8A0E-37B72C587547}" type="presOf" srcId="{FCC3137F-2EC3-49FB-9026-601B8ACC740B}" destId="{3DDF1C66-8C06-4FD9-ACF8-7880B2D74A2C}" srcOrd="0" destOrd="0" presId="urn:microsoft.com/office/officeart/2005/8/layout/vList2"/>
    <dgm:cxn modelId="{DAE6BA48-3299-4D39-9882-04BBEC851FD1}" type="presParOf" srcId="{42F4F5C6-DCEC-4DF3-8D25-5B9421FBF805}" destId="{D875B67B-5A8C-40C2-98F1-1509DF418A34}" srcOrd="0" destOrd="0" presId="urn:microsoft.com/office/officeart/2005/8/layout/vList2"/>
    <dgm:cxn modelId="{6D1A4F56-8A28-4867-A50E-B6A10F72CE79}" type="presParOf" srcId="{42F4F5C6-DCEC-4DF3-8D25-5B9421FBF805}" destId="{D6B10A3C-DFA8-4F05-93DF-0354F623E761}" srcOrd="1" destOrd="0" presId="urn:microsoft.com/office/officeart/2005/8/layout/vList2"/>
    <dgm:cxn modelId="{A35B8F75-FFEA-4E8C-9E4F-92A90A212851}" type="presParOf" srcId="{42F4F5C6-DCEC-4DF3-8D25-5B9421FBF805}" destId="{3DDF1C66-8C06-4FD9-ACF8-7880B2D74A2C}" srcOrd="2" destOrd="0" presId="urn:microsoft.com/office/officeart/2005/8/layout/vList2"/>
    <dgm:cxn modelId="{7F1310FA-DD47-42A0-BA25-F7A020CEB681}" type="presParOf" srcId="{42F4F5C6-DCEC-4DF3-8D25-5B9421FBF805}" destId="{242A9C47-CD83-499D-903C-FDD10E3155EB}" srcOrd="3" destOrd="0" presId="urn:microsoft.com/office/officeart/2005/8/layout/vList2"/>
    <dgm:cxn modelId="{22A974E3-51AD-4CFE-A862-458C3B2FBB54}" type="presParOf" srcId="{42F4F5C6-DCEC-4DF3-8D25-5B9421FBF805}" destId="{DCBD52E5-C8AC-448D-9A1D-90D6ADABA3DA}" srcOrd="4" destOrd="0" presId="urn:microsoft.com/office/officeart/2005/8/layout/vList2"/>
    <dgm:cxn modelId="{CD480719-8E4C-4DF2-8565-8B0BF7E8C9E2}" type="presParOf" srcId="{42F4F5C6-DCEC-4DF3-8D25-5B9421FBF805}" destId="{E7107EE7-4652-41B0-8EF3-56C7F726CC70}" srcOrd="5" destOrd="0" presId="urn:microsoft.com/office/officeart/2005/8/layout/vList2"/>
    <dgm:cxn modelId="{2BEF0AF6-4BDF-41B8-98A7-2871840A528C}" type="presParOf" srcId="{42F4F5C6-DCEC-4DF3-8D25-5B9421FBF805}" destId="{FD0CBE36-915F-4C7C-833F-201B4021A2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4.1 </a:t>
          </a:r>
          <a:r>
            <a:rPr lang="zh-CN" altLang="en-US" dirty="0" smtClean="0"/>
            <a:t>基本术语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4.2 </a:t>
          </a:r>
          <a:r>
            <a:rPr lang="zh-CN" altLang="en-US" dirty="0" smtClean="0"/>
            <a:t>矩阵与向量空间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0C81D7A3-FD4F-4BA3-AB78-7AE0D7302DA4}">
      <dgm:prSet/>
      <dgm:spPr/>
      <dgm:t>
        <a:bodyPr/>
        <a:lstStyle/>
        <a:p>
          <a:r>
            <a:rPr lang="en-US" dirty="0" smtClean="0"/>
            <a:t>4.3 </a:t>
          </a:r>
          <a:r>
            <a:rPr lang="zh-CN" altLang="en-US" dirty="0" smtClean="0"/>
            <a:t>图算法</a:t>
          </a:r>
          <a:endParaRPr lang="zh-CN" dirty="0"/>
        </a:p>
      </dgm:t>
    </dgm:pt>
    <dgm:pt modelId="{7F7F9596-60D4-4FEB-9016-62DB3F9D8F8B}" type="par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F9AC85B6-BEEE-49D1-8687-A0ACFA4441E3}" type="sib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2BB6C60B-E384-4413-8FB3-CD5F09095313}">
      <dgm:prSet/>
      <dgm:spPr/>
      <dgm:t>
        <a:bodyPr/>
        <a:lstStyle/>
        <a:p>
          <a:r>
            <a:rPr lang="en-US" altLang="zh-CN" dirty="0" smtClean="0"/>
            <a:t>4.4 </a:t>
          </a:r>
          <a:r>
            <a:rPr lang="zh-CN" altLang="en-US" dirty="0" smtClean="0"/>
            <a:t>生成树算法</a:t>
          </a:r>
          <a:endParaRPr lang="zh-CN" dirty="0"/>
        </a:p>
      </dgm:t>
    </dgm:pt>
    <dgm:pt modelId="{DD56F0F6-B77B-4272-ABA1-6611C9E538CB}" type="par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89492BCC-A584-47A8-AE0A-D8DA6BFAF0ED}" type="sib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DDF1C66-8C06-4FD9-ACF8-7880B2D74A2C}" type="pres">
      <dgm:prSet presAssocID="{FCC3137F-2EC3-49FB-9026-601B8ACC740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DCBD52E5-C8AC-448D-9A1D-90D6ADABA3DA}" type="pres">
      <dgm:prSet presAssocID="{0C81D7A3-FD4F-4BA3-AB78-7AE0D7302D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07EE7-4652-41B0-8EF3-56C7F726CC70}" type="pres">
      <dgm:prSet presAssocID="{F9AC85B6-BEEE-49D1-8687-A0ACFA4441E3}" presName="spacer" presStyleCnt="0"/>
      <dgm:spPr/>
    </dgm:pt>
    <dgm:pt modelId="{FD0CBE36-915F-4C7C-833F-201B4021A2C7}" type="pres">
      <dgm:prSet presAssocID="{2BB6C60B-E384-4413-8FB3-CD5F090953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5ED36841-6F7D-40CF-AFA6-895065747869}" type="presOf" srcId="{0C81D7A3-FD4F-4BA3-AB78-7AE0D7302DA4}" destId="{DCBD52E5-C8AC-448D-9A1D-90D6ADABA3DA}" srcOrd="0" destOrd="0" presId="urn:microsoft.com/office/officeart/2005/8/layout/vList2"/>
    <dgm:cxn modelId="{272BF359-FC76-43D8-84AC-EC994642C438}" srcId="{1F43D4F1-9B13-42F0-9EF3-10400AB4FBE3}" destId="{0C81D7A3-FD4F-4BA3-AB78-7AE0D7302DA4}" srcOrd="2" destOrd="0" parTransId="{7F7F9596-60D4-4FEB-9016-62DB3F9D8F8B}" sibTransId="{F9AC85B6-BEEE-49D1-8687-A0ACFA4441E3}"/>
    <dgm:cxn modelId="{693DE514-E378-4FD7-A66C-7169CE8A1D9B}" srcId="{1F43D4F1-9B13-42F0-9EF3-10400AB4FBE3}" destId="{FCC3137F-2EC3-49FB-9026-601B8ACC740B}" srcOrd="1" destOrd="0" parTransId="{F3875121-6849-4773-AD48-61E0C2F8AE3E}" sibTransId="{7AA1A068-63E1-4FD5-B112-A3C9F606DF7A}"/>
    <dgm:cxn modelId="{ED579F98-A1A8-429C-9701-AA0AAC065592}" type="presOf" srcId="{FCC3137F-2EC3-49FB-9026-601B8ACC740B}" destId="{3DDF1C66-8C06-4FD9-ACF8-7880B2D74A2C}" srcOrd="0" destOrd="0" presId="urn:microsoft.com/office/officeart/2005/8/layout/vList2"/>
    <dgm:cxn modelId="{E17FD88E-FEA7-48BC-AE1A-2B1BD8D6BC4B}" type="presOf" srcId="{1F43D4F1-9B13-42F0-9EF3-10400AB4FBE3}" destId="{42F4F5C6-DCEC-4DF3-8D25-5B9421FBF805}" srcOrd="0" destOrd="0" presId="urn:microsoft.com/office/officeart/2005/8/layout/vList2"/>
    <dgm:cxn modelId="{4A7D35C9-CC64-4D17-9743-015C946CCBEF}" srcId="{1F43D4F1-9B13-42F0-9EF3-10400AB4FBE3}" destId="{2BB6C60B-E384-4413-8FB3-CD5F09095313}" srcOrd="3" destOrd="0" parTransId="{DD56F0F6-B77B-4272-ABA1-6611C9E538CB}" sibTransId="{89492BCC-A584-47A8-AE0A-D8DA6BFAF0ED}"/>
    <dgm:cxn modelId="{D7F8DAB5-E1CC-4CAA-A83B-FA747EFE3466}" type="presOf" srcId="{2BB6C60B-E384-4413-8FB3-CD5F09095313}" destId="{FD0CBE36-915F-4C7C-833F-201B4021A2C7}" srcOrd="0" destOrd="0" presId="urn:microsoft.com/office/officeart/2005/8/layout/vList2"/>
    <dgm:cxn modelId="{69201819-4B5C-4545-BAD3-6F3B6D34D934}" type="presOf" srcId="{01CA1C0B-F665-4818-8E61-ABDBA59E34BD}" destId="{D875B67B-5A8C-40C2-98F1-1509DF418A34}" srcOrd="0" destOrd="0" presId="urn:microsoft.com/office/officeart/2005/8/layout/vList2"/>
    <dgm:cxn modelId="{04BC4B66-4E7F-46B8-921A-9B558769E431}" type="presParOf" srcId="{42F4F5C6-DCEC-4DF3-8D25-5B9421FBF805}" destId="{D875B67B-5A8C-40C2-98F1-1509DF418A34}" srcOrd="0" destOrd="0" presId="urn:microsoft.com/office/officeart/2005/8/layout/vList2"/>
    <dgm:cxn modelId="{D39C92D0-CE38-4170-8BD8-02183AEBD7D2}" type="presParOf" srcId="{42F4F5C6-DCEC-4DF3-8D25-5B9421FBF805}" destId="{D6B10A3C-DFA8-4F05-93DF-0354F623E761}" srcOrd="1" destOrd="0" presId="urn:microsoft.com/office/officeart/2005/8/layout/vList2"/>
    <dgm:cxn modelId="{47657B17-1123-4DBB-A4D4-A0521FAFF746}" type="presParOf" srcId="{42F4F5C6-DCEC-4DF3-8D25-5B9421FBF805}" destId="{3DDF1C66-8C06-4FD9-ACF8-7880B2D74A2C}" srcOrd="2" destOrd="0" presId="urn:microsoft.com/office/officeart/2005/8/layout/vList2"/>
    <dgm:cxn modelId="{DB837CF9-ADDA-4752-B589-D6955F5293CE}" type="presParOf" srcId="{42F4F5C6-DCEC-4DF3-8D25-5B9421FBF805}" destId="{242A9C47-CD83-499D-903C-FDD10E3155EB}" srcOrd="3" destOrd="0" presId="urn:microsoft.com/office/officeart/2005/8/layout/vList2"/>
    <dgm:cxn modelId="{46E74C48-61A7-4D96-9C74-85ABF61F0741}" type="presParOf" srcId="{42F4F5C6-DCEC-4DF3-8D25-5B9421FBF805}" destId="{DCBD52E5-C8AC-448D-9A1D-90D6ADABA3DA}" srcOrd="4" destOrd="0" presId="urn:microsoft.com/office/officeart/2005/8/layout/vList2"/>
    <dgm:cxn modelId="{09032760-6728-4246-8402-439BB01B55D0}" type="presParOf" srcId="{42F4F5C6-DCEC-4DF3-8D25-5B9421FBF805}" destId="{E7107EE7-4652-41B0-8EF3-56C7F726CC70}" srcOrd="5" destOrd="0" presId="urn:microsoft.com/office/officeart/2005/8/layout/vList2"/>
    <dgm:cxn modelId="{B5174993-BDB0-4958-A3AE-05D5B240E1F8}" type="presParOf" srcId="{42F4F5C6-DCEC-4DF3-8D25-5B9421FBF805}" destId="{FD0CBE36-915F-4C7C-833F-201B4021A2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4.1 </a:t>
          </a:r>
          <a:r>
            <a:rPr lang="zh-CN" altLang="en-US" dirty="0" smtClean="0"/>
            <a:t>基本术语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4.2 </a:t>
          </a:r>
          <a:r>
            <a:rPr lang="zh-CN" altLang="en-US" dirty="0" smtClean="0"/>
            <a:t>矩阵与向量空间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0C81D7A3-FD4F-4BA3-AB78-7AE0D7302DA4}">
      <dgm:prSet/>
      <dgm:spPr/>
      <dgm:t>
        <a:bodyPr/>
        <a:lstStyle/>
        <a:p>
          <a:r>
            <a:rPr lang="en-US" dirty="0" smtClean="0"/>
            <a:t>4.3 </a:t>
          </a:r>
          <a:r>
            <a:rPr lang="zh-CN" altLang="en-US" dirty="0" smtClean="0"/>
            <a:t>图算法</a:t>
          </a:r>
          <a:endParaRPr lang="zh-CN" dirty="0"/>
        </a:p>
      </dgm:t>
    </dgm:pt>
    <dgm:pt modelId="{7F7F9596-60D4-4FEB-9016-62DB3F9D8F8B}" type="par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F9AC85B6-BEEE-49D1-8687-A0ACFA4441E3}" type="sibTrans" cxnId="{272BF359-FC76-43D8-84AC-EC994642C438}">
      <dgm:prSet/>
      <dgm:spPr/>
      <dgm:t>
        <a:bodyPr/>
        <a:lstStyle/>
        <a:p>
          <a:endParaRPr lang="zh-CN" altLang="en-US"/>
        </a:p>
      </dgm:t>
    </dgm:pt>
    <dgm:pt modelId="{2BB6C60B-E384-4413-8FB3-CD5F09095313}">
      <dgm:prSet/>
      <dgm:spPr/>
      <dgm:t>
        <a:bodyPr/>
        <a:lstStyle/>
        <a:p>
          <a:r>
            <a:rPr lang="en-US" altLang="zh-CN" dirty="0" smtClean="0"/>
            <a:t>4.4 </a:t>
          </a:r>
          <a:r>
            <a:rPr lang="zh-CN" altLang="en-US" dirty="0" smtClean="0"/>
            <a:t>生成树算法</a:t>
          </a:r>
          <a:endParaRPr lang="zh-CN" dirty="0"/>
        </a:p>
      </dgm:t>
    </dgm:pt>
    <dgm:pt modelId="{DD56F0F6-B77B-4272-ABA1-6611C9E538CB}" type="par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89492BCC-A584-47A8-AE0A-D8DA6BFAF0ED}" type="sibTrans" cxnId="{4A7D35C9-CC64-4D17-9743-015C946CCBEF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DDF1C66-8C06-4FD9-ACF8-7880B2D74A2C}" type="pres">
      <dgm:prSet presAssocID="{FCC3137F-2EC3-49FB-9026-601B8ACC740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DCBD52E5-C8AC-448D-9A1D-90D6ADABA3DA}" type="pres">
      <dgm:prSet presAssocID="{0C81D7A3-FD4F-4BA3-AB78-7AE0D7302D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07EE7-4652-41B0-8EF3-56C7F726CC70}" type="pres">
      <dgm:prSet presAssocID="{F9AC85B6-BEEE-49D1-8687-A0ACFA4441E3}" presName="spacer" presStyleCnt="0"/>
      <dgm:spPr/>
    </dgm:pt>
    <dgm:pt modelId="{FD0CBE36-915F-4C7C-833F-201B4021A2C7}" type="pres">
      <dgm:prSet presAssocID="{2BB6C60B-E384-4413-8FB3-CD5F090953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C7725043-F1FC-4256-A647-360350DF75E9}" type="presOf" srcId="{1F43D4F1-9B13-42F0-9EF3-10400AB4FBE3}" destId="{42F4F5C6-DCEC-4DF3-8D25-5B9421FBF805}" srcOrd="0" destOrd="0" presId="urn:microsoft.com/office/officeart/2005/8/layout/vList2"/>
    <dgm:cxn modelId="{272BF359-FC76-43D8-84AC-EC994642C438}" srcId="{1F43D4F1-9B13-42F0-9EF3-10400AB4FBE3}" destId="{0C81D7A3-FD4F-4BA3-AB78-7AE0D7302DA4}" srcOrd="2" destOrd="0" parTransId="{7F7F9596-60D4-4FEB-9016-62DB3F9D8F8B}" sibTransId="{F9AC85B6-BEEE-49D1-8687-A0ACFA4441E3}"/>
    <dgm:cxn modelId="{693DE514-E378-4FD7-A66C-7169CE8A1D9B}" srcId="{1F43D4F1-9B13-42F0-9EF3-10400AB4FBE3}" destId="{FCC3137F-2EC3-49FB-9026-601B8ACC740B}" srcOrd="1" destOrd="0" parTransId="{F3875121-6849-4773-AD48-61E0C2F8AE3E}" sibTransId="{7AA1A068-63E1-4FD5-B112-A3C9F606DF7A}"/>
    <dgm:cxn modelId="{89542C8F-CDF3-4E71-B223-FCAA8F54F08E}" type="presOf" srcId="{0C81D7A3-FD4F-4BA3-AB78-7AE0D7302DA4}" destId="{DCBD52E5-C8AC-448D-9A1D-90D6ADABA3DA}" srcOrd="0" destOrd="0" presId="urn:microsoft.com/office/officeart/2005/8/layout/vList2"/>
    <dgm:cxn modelId="{9D6C62E1-90AC-41AD-B9D5-C14CBF6C5AC5}" type="presOf" srcId="{FCC3137F-2EC3-49FB-9026-601B8ACC740B}" destId="{3DDF1C66-8C06-4FD9-ACF8-7880B2D74A2C}" srcOrd="0" destOrd="0" presId="urn:microsoft.com/office/officeart/2005/8/layout/vList2"/>
    <dgm:cxn modelId="{DB522B1C-3719-4665-8283-C1F14E005D53}" type="presOf" srcId="{01CA1C0B-F665-4818-8E61-ABDBA59E34BD}" destId="{D875B67B-5A8C-40C2-98F1-1509DF418A34}" srcOrd="0" destOrd="0" presId="urn:microsoft.com/office/officeart/2005/8/layout/vList2"/>
    <dgm:cxn modelId="{95D082E5-8C60-43A9-880E-2BD3CFC253DB}" type="presOf" srcId="{2BB6C60B-E384-4413-8FB3-CD5F09095313}" destId="{FD0CBE36-915F-4C7C-833F-201B4021A2C7}" srcOrd="0" destOrd="0" presId="urn:microsoft.com/office/officeart/2005/8/layout/vList2"/>
    <dgm:cxn modelId="{4A7D35C9-CC64-4D17-9743-015C946CCBEF}" srcId="{1F43D4F1-9B13-42F0-9EF3-10400AB4FBE3}" destId="{2BB6C60B-E384-4413-8FB3-CD5F09095313}" srcOrd="3" destOrd="0" parTransId="{DD56F0F6-B77B-4272-ABA1-6611C9E538CB}" sibTransId="{89492BCC-A584-47A8-AE0A-D8DA6BFAF0ED}"/>
    <dgm:cxn modelId="{13EBE9A9-751F-4983-87F7-7773D811C89B}" type="presParOf" srcId="{42F4F5C6-DCEC-4DF3-8D25-5B9421FBF805}" destId="{D875B67B-5A8C-40C2-98F1-1509DF418A34}" srcOrd="0" destOrd="0" presId="urn:microsoft.com/office/officeart/2005/8/layout/vList2"/>
    <dgm:cxn modelId="{864BB194-A7F6-499C-BBB8-BB75E4677B12}" type="presParOf" srcId="{42F4F5C6-DCEC-4DF3-8D25-5B9421FBF805}" destId="{D6B10A3C-DFA8-4F05-93DF-0354F623E761}" srcOrd="1" destOrd="0" presId="urn:microsoft.com/office/officeart/2005/8/layout/vList2"/>
    <dgm:cxn modelId="{DFDD5465-EFB5-48BB-BC81-DCA73E7CC291}" type="presParOf" srcId="{42F4F5C6-DCEC-4DF3-8D25-5B9421FBF805}" destId="{3DDF1C66-8C06-4FD9-ACF8-7880B2D74A2C}" srcOrd="2" destOrd="0" presId="urn:microsoft.com/office/officeart/2005/8/layout/vList2"/>
    <dgm:cxn modelId="{2102F6CE-DE58-47D1-8CE6-32E493434DF7}" type="presParOf" srcId="{42F4F5C6-DCEC-4DF3-8D25-5B9421FBF805}" destId="{242A9C47-CD83-499D-903C-FDD10E3155EB}" srcOrd="3" destOrd="0" presId="urn:microsoft.com/office/officeart/2005/8/layout/vList2"/>
    <dgm:cxn modelId="{EE0ACBE4-B9C3-4422-94C5-F858A062793A}" type="presParOf" srcId="{42F4F5C6-DCEC-4DF3-8D25-5B9421FBF805}" destId="{DCBD52E5-C8AC-448D-9A1D-90D6ADABA3DA}" srcOrd="4" destOrd="0" presId="urn:microsoft.com/office/officeart/2005/8/layout/vList2"/>
    <dgm:cxn modelId="{CAD75E08-8E32-495B-B244-6268B7528D48}" type="presParOf" srcId="{42F4F5C6-DCEC-4DF3-8D25-5B9421FBF805}" destId="{E7107EE7-4652-41B0-8EF3-56C7F726CC70}" srcOrd="5" destOrd="0" presId="urn:microsoft.com/office/officeart/2005/8/layout/vList2"/>
    <dgm:cxn modelId="{FDC7BE8B-EC93-4789-A692-5FA2C39F2095}" type="presParOf" srcId="{42F4F5C6-DCEC-4DF3-8D25-5B9421FBF805}" destId="{FD0CBE36-915F-4C7C-833F-201B4021A2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en-US" sz="2400" dirty="0" smtClean="0"/>
            <a:t>4.1 </a:t>
          </a:r>
          <a:r>
            <a:rPr lang="zh-CN" altLang="en-US" sz="2400" dirty="0" smtClean="0"/>
            <a:t>证明图的平均节点度为</a:t>
          </a:r>
          <a:r>
            <a:rPr lang="en-US" altLang="zh-CN" sz="2400" dirty="0" smtClean="0"/>
            <a:t>2</a:t>
          </a:r>
          <a:r>
            <a:rPr lang="zh-CN" altLang="en-US" sz="2400" dirty="0" smtClean="0"/>
            <a:t>倍的图尺度与图阶数之商。</a:t>
          </a:r>
          <a:endParaRPr lang="en-US" sz="24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5C9F10C2-5308-4C48-9148-3385104622DA}">
      <dgm:prSet custT="1"/>
      <dgm:spPr/>
      <dgm:t>
        <a:bodyPr/>
        <a:lstStyle/>
        <a:p>
          <a:r>
            <a:rPr lang="en-US" sz="2400" dirty="0" smtClean="0"/>
            <a:t>4.2 </a:t>
          </a:r>
          <a:r>
            <a:rPr lang="zh-CN" altLang="en-US" sz="2400" dirty="0" smtClean="0"/>
            <a:t>如何从图的关联矩阵求得邻接矩阵？</a:t>
          </a:r>
          <a:endParaRPr lang="zh-CN" sz="2400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7BE79709-49FA-4082-9ACE-2284FD5DAF64}">
      <dgm:prSet custT="1"/>
      <dgm:spPr/>
      <dgm:t>
        <a:bodyPr/>
        <a:lstStyle/>
        <a:p>
          <a:r>
            <a:rPr lang="en-US" sz="2400" dirty="0" smtClean="0"/>
            <a:t>4.3 </a:t>
          </a:r>
          <a:r>
            <a:rPr lang="zh-CN" altLang="en-US" sz="2400" dirty="0" smtClean="0"/>
            <a:t>推算</a:t>
          </a:r>
          <a:r>
            <a:rPr lang="en-US" altLang="zh-CN" sz="2400" dirty="0" err="1" smtClean="0"/>
            <a:t>Warshall</a:t>
          </a:r>
          <a:r>
            <a:rPr lang="zh-CN" altLang="en-US" sz="2400" dirty="0" smtClean="0"/>
            <a:t>算法的时间复杂度。</a:t>
          </a:r>
          <a:endParaRPr lang="zh-CN" sz="2400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3A4CDE38-8AD9-4358-93D9-C45C5E096191}">
      <dgm:prSet custT="1"/>
      <dgm:spPr/>
      <dgm:t>
        <a:bodyPr/>
        <a:lstStyle/>
        <a:p>
          <a:r>
            <a:rPr lang="en-US" sz="2400" dirty="0" smtClean="0"/>
            <a:t>4.4 </a:t>
          </a:r>
          <a:r>
            <a:rPr lang="zh-CN" altLang="en-US" sz="2400" dirty="0" smtClean="0"/>
            <a:t>推算</a:t>
          </a:r>
          <a:r>
            <a:rPr lang="en-US" altLang="zh-CN" sz="2400" dirty="0" err="1" smtClean="0">
              <a:ea typeface="宋体" charset="-122"/>
            </a:rPr>
            <a:t>Dijkstra</a:t>
          </a:r>
          <a:r>
            <a:rPr lang="zh-CN" altLang="en-US" sz="2400" dirty="0" smtClean="0"/>
            <a:t>算法的时间复杂度。</a:t>
          </a:r>
          <a:endParaRPr lang="zh-CN" sz="2400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4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8F5EAE2B-9BC9-415A-A155-C4B6DC79F647}" type="presOf" srcId="{01CA1C0B-F665-4818-8E61-ABDBA59E34BD}" destId="{D875B67B-5A8C-40C2-98F1-1509DF418A34}" srcOrd="0" destOrd="0" presId="urn:microsoft.com/office/officeart/2005/8/layout/vList2"/>
    <dgm:cxn modelId="{6512CE10-07BD-4C9F-A760-737364425AEC}" type="presOf" srcId="{1F43D4F1-9B13-42F0-9EF3-10400AB4FBE3}" destId="{42F4F5C6-DCEC-4DF3-8D25-5B9421FBF805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347FFE1C-7721-4C41-BAF2-E42BF186D590}" type="presOf" srcId="{7BE79709-49FA-4082-9ACE-2284FD5DAF64}" destId="{C47FE952-4A62-464E-A1FF-76CC7422A8AE}" srcOrd="0" destOrd="0" presId="urn:microsoft.com/office/officeart/2005/8/layout/vList2"/>
    <dgm:cxn modelId="{46FEB40D-113D-4819-9CD6-EB35ECB19C2C}" type="presOf" srcId="{5C9F10C2-5308-4C48-9148-3385104622DA}" destId="{1201FB48-C8DC-4211-9E2F-2C89E4562563}" srcOrd="0" destOrd="0" presId="urn:microsoft.com/office/officeart/2005/8/layout/vList2"/>
    <dgm:cxn modelId="{CFB02A4F-C4C1-485B-A7A4-0D6F05820E56}" type="presOf" srcId="{3A4CDE38-8AD9-4358-93D9-C45C5E096191}" destId="{1B95BAB2-0E7B-4BB0-BBF8-1C44BDE92311}" srcOrd="0" destOrd="0" presId="urn:microsoft.com/office/officeart/2005/8/layout/vList2"/>
    <dgm:cxn modelId="{3D917C55-418B-4A93-8485-4C6511F4B55A}" type="presParOf" srcId="{42F4F5C6-DCEC-4DF3-8D25-5B9421FBF805}" destId="{D875B67B-5A8C-40C2-98F1-1509DF418A34}" srcOrd="0" destOrd="0" presId="urn:microsoft.com/office/officeart/2005/8/layout/vList2"/>
    <dgm:cxn modelId="{927E4F00-ADF9-45BF-9A00-5964DAACC5FD}" type="presParOf" srcId="{42F4F5C6-DCEC-4DF3-8D25-5B9421FBF805}" destId="{D6B10A3C-DFA8-4F05-93DF-0354F623E761}" srcOrd="1" destOrd="0" presId="urn:microsoft.com/office/officeart/2005/8/layout/vList2"/>
    <dgm:cxn modelId="{01EEB812-59A4-43E6-ADD1-796DE627302C}" type="presParOf" srcId="{42F4F5C6-DCEC-4DF3-8D25-5B9421FBF805}" destId="{1201FB48-C8DC-4211-9E2F-2C89E4562563}" srcOrd="2" destOrd="0" presId="urn:microsoft.com/office/officeart/2005/8/layout/vList2"/>
    <dgm:cxn modelId="{A9150B34-168F-4F84-BAA1-57576DA9E09D}" type="presParOf" srcId="{42F4F5C6-DCEC-4DF3-8D25-5B9421FBF805}" destId="{935CD6BB-5137-4CAF-8216-61B5AF4A0AD8}" srcOrd="3" destOrd="0" presId="urn:microsoft.com/office/officeart/2005/8/layout/vList2"/>
    <dgm:cxn modelId="{46ACD133-428E-4BE6-9B18-DB9DB46C8903}" type="presParOf" srcId="{42F4F5C6-DCEC-4DF3-8D25-5B9421FBF805}" destId="{C47FE952-4A62-464E-A1FF-76CC7422A8AE}" srcOrd="4" destOrd="0" presId="urn:microsoft.com/office/officeart/2005/8/layout/vList2"/>
    <dgm:cxn modelId="{4FD1562F-EC78-4D5E-BDED-F57B40A29514}" type="presParOf" srcId="{42F4F5C6-DCEC-4DF3-8D25-5B9421FBF805}" destId="{6C3340B1-C2EB-4ED3-8720-0017C2A1F7F3}" srcOrd="5" destOrd="0" presId="urn:microsoft.com/office/officeart/2005/8/layout/vList2"/>
    <dgm:cxn modelId="{F38EEEA8-3D47-41D5-8301-1609A4513A28}" type="presParOf" srcId="{42F4F5C6-DCEC-4DF3-8D25-5B9421FBF805}" destId="{1B95BAB2-0E7B-4BB0-BBF8-1C44BDE92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4638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4.1 </a:t>
          </a:r>
          <a:r>
            <a:rPr lang="zh-CN" altLang="en-US" sz="2600" kern="1200" dirty="0" smtClean="0"/>
            <a:t>基本术语</a:t>
          </a:r>
          <a:endParaRPr lang="en-US" sz="2600" kern="1200" dirty="0"/>
        </a:p>
      </dsp:txBody>
      <dsp:txXfrm>
        <a:off x="36753" y="83141"/>
        <a:ext cx="4327046" cy="679389"/>
      </dsp:txXfrm>
    </dsp:sp>
    <dsp:sp modelId="{3DDF1C66-8C06-4FD9-ACF8-7880B2D74A2C}">
      <dsp:nvSpPr>
        <dsp:cNvPr id="0" name=""/>
        <dsp:cNvSpPr/>
      </dsp:nvSpPr>
      <dsp:spPr>
        <a:xfrm>
          <a:off x="0" y="874163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4.2 </a:t>
          </a:r>
          <a:r>
            <a:rPr lang="zh-CN" altLang="en-US" sz="2600" kern="1200" dirty="0" smtClean="0"/>
            <a:t>矩阵与向量空间</a:t>
          </a:r>
          <a:endParaRPr lang="zh-CN" sz="2600" kern="1200" dirty="0"/>
        </a:p>
      </dsp:txBody>
      <dsp:txXfrm>
        <a:off x="36753" y="910916"/>
        <a:ext cx="4327046" cy="679389"/>
      </dsp:txXfrm>
    </dsp:sp>
    <dsp:sp modelId="{DCBD52E5-C8AC-448D-9A1D-90D6ADABA3DA}">
      <dsp:nvSpPr>
        <dsp:cNvPr id="0" name=""/>
        <dsp:cNvSpPr/>
      </dsp:nvSpPr>
      <dsp:spPr>
        <a:xfrm>
          <a:off x="0" y="170193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4.3 </a:t>
          </a:r>
          <a:r>
            <a:rPr lang="zh-CN" altLang="en-US" sz="2600" kern="1200" dirty="0" smtClean="0"/>
            <a:t>图算法</a:t>
          </a:r>
          <a:endParaRPr lang="zh-CN" sz="2600" kern="1200" dirty="0"/>
        </a:p>
      </dsp:txBody>
      <dsp:txXfrm>
        <a:off x="36753" y="1738691"/>
        <a:ext cx="4327046" cy="679389"/>
      </dsp:txXfrm>
    </dsp:sp>
    <dsp:sp modelId="{FD0CBE36-915F-4C7C-833F-201B4021A2C7}">
      <dsp:nvSpPr>
        <dsp:cNvPr id="0" name=""/>
        <dsp:cNvSpPr/>
      </dsp:nvSpPr>
      <dsp:spPr>
        <a:xfrm>
          <a:off x="0" y="2529714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4.4 </a:t>
          </a:r>
          <a:r>
            <a:rPr lang="zh-CN" altLang="en-US" sz="2600" kern="1200" dirty="0" smtClean="0"/>
            <a:t>生成树算法</a:t>
          </a:r>
          <a:endParaRPr lang="zh-CN" sz="2600" kern="1200" dirty="0"/>
        </a:p>
      </dsp:txBody>
      <dsp:txXfrm>
        <a:off x="36753" y="2566467"/>
        <a:ext cx="4327046" cy="679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46AFF7B-BB1A-4EA5-9EAA-9A829E087D30}" type="datetimeFigureOut">
              <a:rPr lang="zh-CN" altLang="en-US" smtClean="0"/>
              <a:pPr/>
              <a:t>2016-3-9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EE36F3-E014-461E-AC99-937C001A37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ECF89-38DB-418C-89F3-01CA2FCB994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36F3-E014-461E-AC99-937C001A37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827CB-E171-4576-86C9-956360ADA31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3CB9C-9EAB-482F-8616-26EEEE2CA91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C4A37-56A5-4049-8ED0-9AD6B6DF010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33215-914D-4852-920A-B1B83174CA6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046E1-2285-46E4-A496-6BCEA17B6C0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911FD5-806D-4E17-973E-C9C2B62E0B2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8BE18-8D59-4326-85EA-B84F45DEF46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4AE43-C894-4C3B-88D8-CBDE694999A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CD2FA-0C6A-46A1-8C48-772F4754054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53B5-51D4-48C0-A1B5-1FAC834B9D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0F4905-477E-4BA4-BBEC-5666A446B257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ADB4120-7E5A-4BA1-BEC3-3F4A4E89D5E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第四章 图论基础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物理结构和逻辑结构的数学方法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无重复边的</a:t>
            </a:r>
            <a:r>
              <a:rPr lang="en-US" altLang="zh-CN" dirty="0" smtClean="0"/>
              <a:t>walk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迹（</a:t>
            </a:r>
            <a:r>
              <a:rPr lang="en-US" altLang="zh-CN" dirty="0" smtClean="0"/>
              <a:t>Trail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643182"/>
            <a:ext cx="6743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316"/>
          <a:stretch>
            <a:fillRect/>
          </a:stretch>
        </p:blipFill>
        <p:spPr bwMode="auto">
          <a:xfrm>
            <a:off x="2143108" y="2143116"/>
            <a:ext cx="4500594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>
            <a:off x="3821901" y="3750471"/>
            <a:ext cx="1643074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>
            <a:off x="2714612" y="3571876"/>
            <a:ext cx="100013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43240" y="4500570"/>
            <a:ext cx="100013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57686" y="4839990"/>
            <a:ext cx="1928826" cy="730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286512" y="4714884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6143636" y="4714884"/>
            <a:ext cx="285752" cy="14287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15074" y="4572008"/>
            <a:ext cx="214314" cy="7143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6215868" y="4643446"/>
            <a:ext cx="570710" cy="7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000760" y="4357694"/>
            <a:ext cx="500066" cy="14287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965041" y="4536289"/>
            <a:ext cx="28575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H="1">
            <a:off x="3571868" y="4071942"/>
            <a:ext cx="857256" cy="571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6200000" flipH="1">
            <a:off x="2428860" y="3786190"/>
            <a:ext cx="857256" cy="571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80186" y="2214554"/>
            <a:ext cx="76351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7620" y="2357430"/>
            <a:ext cx="500066" cy="35719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9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49"/>
          </a:xfrm>
        </p:spPr>
        <p:txBody>
          <a:bodyPr/>
          <a:lstStyle/>
          <a:p>
            <a:r>
              <a:rPr lang="zh-CN" altLang="en-US" dirty="0" smtClean="0"/>
              <a:t>除始末点外无重复点的</a:t>
            </a:r>
            <a:r>
              <a:rPr lang="en-US" altLang="zh-CN" dirty="0" smtClean="0"/>
              <a:t>walk/trail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路（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643182"/>
            <a:ext cx="6743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143116"/>
            <a:ext cx="4514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>
            <a:off x="3821901" y="3750471"/>
            <a:ext cx="1643074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>
            <a:off x="2714612" y="3571876"/>
            <a:ext cx="100013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43240" y="4500570"/>
            <a:ext cx="1000132" cy="35719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57686" y="4839990"/>
            <a:ext cx="1928826" cy="7302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286512" y="4714884"/>
            <a:ext cx="285752" cy="158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6143636" y="4714884"/>
            <a:ext cx="285752" cy="14287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15074" y="4572008"/>
            <a:ext cx="214314" cy="7143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6215868" y="4643446"/>
            <a:ext cx="570710" cy="79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000760" y="4357694"/>
            <a:ext cx="500066" cy="14287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965041" y="4536289"/>
            <a:ext cx="285752" cy="2143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H="1">
            <a:off x="3571868" y="4071942"/>
            <a:ext cx="857256" cy="571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6200000" flipH="1">
            <a:off x="2428860" y="3786190"/>
            <a:ext cx="857256" cy="57150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57620" y="2214554"/>
            <a:ext cx="278608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开途径：起末点不相同的途径</a:t>
            </a:r>
            <a:endParaRPr lang="en-US" altLang="zh-CN" dirty="0" smtClean="0"/>
          </a:p>
          <a:p>
            <a:r>
              <a:rPr lang="zh-CN" altLang="en-US" dirty="0" smtClean="0"/>
              <a:t>闭途径：超末点相同的途径</a:t>
            </a:r>
            <a:endParaRPr lang="en-US" altLang="zh-CN" dirty="0" smtClean="0"/>
          </a:p>
          <a:p>
            <a:r>
              <a:rPr lang="zh-CN" altLang="en-US" dirty="0" smtClean="0"/>
              <a:t>开迹、闭迹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回路</a:t>
            </a:r>
            <a:r>
              <a:rPr lang="en-US" altLang="zh-CN" dirty="0" smtClean="0"/>
              <a:t>(Circuit)</a:t>
            </a:r>
          </a:p>
          <a:p>
            <a:r>
              <a:rPr lang="zh-CN" altLang="en-US" dirty="0" smtClean="0"/>
              <a:t>开路、闭路</a:t>
            </a:r>
            <a:r>
              <a:rPr lang="en-US" altLang="zh-CN" dirty="0" smtClean="0"/>
              <a:t>/</a:t>
            </a:r>
            <a:r>
              <a:rPr lang="zh-CN" altLang="en-US" dirty="0" smtClean="0"/>
              <a:t>圈</a:t>
            </a:r>
            <a:r>
              <a:rPr lang="en-US" altLang="zh-CN" dirty="0" smtClean="0"/>
              <a:t>(Cycle)</a:t>
            </a:r>
          </a:p>
          <a:p>
            <a:r>
              <a:rPr lang="zh-CN" altLang="en-US" dirty="0" smtClean="0"/>
              <a:t>途径长度：途径所含边的个数</a:t>
            </a:r>
            <a:endParaRPr lang="en-US" altLang="zh-CN" dirty="0" smtClean="0"/>
          </a:p>
          <a:p>
            <a:r>
              <a:rPr lang="zh-CN" altLang="en-US" dirty="0" smtClean="0"/>
              <a:t>奇</a:t>
            </a:r>
            <a:r>
              <a:rPr lang="en-US" altLang="zh-CN" dirty="0" smtClean="0"/>
              <a:t>/</a:t>
            </a:r>
            <a:r>
              <a:rPr lang="zh-CN" altLang="en-US" dirty="0" smtClean="0"/>
              <a:t>偶圈：圈的长度为奇数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偶数</a:t>
            </a:r>
            <a:endParaRPr lang="en-US" altLang="zh-CN" dirty="0" smtClean="0"/>
          </a:p>
          <a:p>
            <a:r>
              <a:rPr lang="zh-CN" altLang="en-US" dirty="0" smtClean="0"/>
              <a:t>最短路：两点间长度最小的路</a:t>
            </a:r>
            <a:endParaRPr lang="en-US" altLang="zh-CN" dirty="0" smtClean="0"/>
          </a:p>
          <a:p>
            <a:r>
              <a:rPr lang="zh-CN" altLang="en-US" dirty="0" smtClean="0"/>
              <a:t>图的直径：所有最短路的最大值</a:t>
            </a:r>
            <a:endParaRPr lang="en-US" altLang="zh-CN" dirty="0" smtClean="0"/>
          </a:p>
          <a:p>
            <a:r>
              <a:rPr lang="zh-CN" altLang="en-US" dirty="0" smtClean="0"/>
              <a:t>图的围长：最短圈的长度</a:t>
            </a:r>
            <a:endParaRPr lang="en-US" altLang="zh-CN" dirty="0" smtClean="0"/>
          </a:p>
          <a:p>
            <a:r>
              <a:rPr lang="zh-CN" altLang="en-US" dirty="0" smtClean="0"/>
              <a:t>图的周长：最长圈的长度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其他常用术语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图的运算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的子图，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子集，且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子集。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的生成子图，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的边导出子图，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包含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的所有端点。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的点导出子图，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包含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的所有关联边。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补集。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图的关系运算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∪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交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∩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∩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∩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异或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环和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)^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342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点割集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，是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的子集，当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 -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是不连通的；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是连通的，对于所有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的真子集。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割点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仅含点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点割集</a:t>
            </a:r>
            <a:r>
              <a:rPr lang="en-US" altLang="zh-CN" dirty="0" smtClean="0"/>
              <a:t>(Vertex Cut)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71876"/>
            <a:ext cx="6005526" cy="253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树与林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714356"/>
            <a:ext cx="5219706" cy="184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947804"/>
          </a:xfrm>
        </p:spPr>
        <p:txBody>
          <a:bodyPr/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是树；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是连通的，且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 - 1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无圈，且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 - 1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的任意两点之间，存在唯一条路；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是连通的，删除任意一边后为非连通；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无圈，增加任意一边后，正好有一个圈。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树的等价定义、生成树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429132"/>
            <a:ext cx="5929354" cy="18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第四章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图论基础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第四章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图论基础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邻接矩阵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67246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429000"/>
            <a:ext cx="1133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00504"/>
            <a:ext cx="4438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500570"/>
            <a:ext cx="2019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关联矩阵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71151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786190"/>
            <a:ext cx="10572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4071942"/>
            <a:ext cx="4010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第四章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图论基础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可达性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可达性矩阵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618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，邻接矩形为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可达性矩阵：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857496"/>
            <a:ext cx="426246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中大于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的元素用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替代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Warshall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14554"/>
            <a:ext cx="53986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29322" y="4929198"/>
            <a:ext cx="228601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[</a:t>
            </a:r>
            <a:r>
              <a:rPr lang="en-US" altLang="zh-CN" b="1" dirty="0" err="1" smtClean="0"/>
              <a:t>Prob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时间复杂度？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从某点起查找特定的点或边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深度优先查找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49434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072198" y="857232"/>
            <a:ext cx="2428892" cy="1428760"/>
          </a:xfrm>
        </p:spPr>
        <p:txBody>
          <a:bodyPr>
            <a:normAutofit/>
          </a:bodyPr>
          <a:lstStyle/>
          <a:p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：起始点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：关联边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：下一点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= FAHTER(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5857884" y="2571744"/>
            <a:ext cx="2828916" cy="371477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所有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点 </a:t>
            </a:r>
            <a:r>
              <a:rPr kumimoji="0" lang="en-US" altLang="zh-CN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关联边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查找完成时，返回父节点；</a:t>
            </a:r>
            <a:endParaRPr lang="en-US" altLang="zh-CN" sz="27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kumimoji="0" lang="en-US" altLang="zh-CN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否则选择</a:t>
            </a:r>
            <a:r>
              <a:rPr kumimoji="0" lang="en-US" altLang="zh-CN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的关联边</a:t>
            </a:r>
            <a:r>
              <a:rPr kumimoji="0" lang="en-US" altLang="zh-CN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，到下一点</a:t>
            </a:r>
            <a:r>
              <a:rPr kumimoji="0" lang="en-US" altLang="zh-CN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</a:p>
          <a:p>
            <a:pPr marL="1081278" lvl="1" indent="-514350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lphaLcParenR"/>
            </a:pPr>
            <a:r>
              <a:rPr lang="zh-CN" altLang="en-US" sz="27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lang="en-US" altLang="zh-CN" sz="2700" i="1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700" noProof="0" dirty="0" smtClean="0">
                <a:latin typeface="Times New Roman" pitchFamily="18" charset="0"/>
                <a:ea typeface="+mn-ea"/>
                <a:cs typeface="Times New Roman" pitchFamily="18" charset="0"/>
              </a:rPr>
              <a:t>已查过，则</a:t>
            </a:r>
            <a:r>
              <a:rPr lang="en-US" altLang="zh-CN" sz="27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为回退边；</a:t>
            </a:r>
            <a:endParaRPr lang="en-US" altLang="zh-CN" sz="27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081278" lvl="1" indent="-514350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lphaLcParenR"/>
            </a:pP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kumimoji="0" lang="en-US" altLang="zh-CN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未查过，</a:t>
            </a:r>
            <a:r>
              <a:rPr kumimoji="0" lang="en-US" altLang="zh-CN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zh-CN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为树边，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以</a:t>
            </a:r>
            <a:r>
              <a:rPr lang="en-US" altLang="zh-CN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替代</a:t>
            </a:r>
            <a:r>
              <a:rPr lang="en-US" altLang="zh-CN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重复第</a:t>
            </a:r>
            <a:r>
              <a:rPr lang="en-US" altLang="zh-CN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700" dirty="0" smtClean="0">
                <a:latin typeface="Times New Roman" pitchFamily="18" charset="0"/>
                <a:ea typeface="+mn-ea"/>
                <a:cs typeface="Times New Roman" pitchFamily="18" charset="0"/>
              </a:rPr>
              <a:t>步</a:t>
            </a:r>
            <a:endParaRPr kumimoji="0" lang="en-US" altLang="zh-CN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081278" lvl="1" indent="-514350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lphaLcParenR"/>
            </a:pPr>
            <a:endParaRPr kumimoji="0" lang="en-US" altLang="zh-CN" sz="27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1643051"/>
            <a:ext cx="3786214" cy="34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500306"/>
            <a:ext cx="3678870" cy="348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543560" cy="4400568"/>
          </a:xfrm>
        </p:spPr>
        <p:txBody>
          <a:bodyPr/>
          <a:lstStyle/>
          <a:p>
            <a:r>
              <a:rPr lang="zh-CN" altLang="en-US" dirty="0" smtClean="0"/>
              <a:t>哥尼斯堡七桥问题；</a:t>
            </a:r>
          </a:p>
          <a:p>
            <a:r>
              <a:rPr lang="en-US" altLang="zh-CN" dirty="0" smtClean="0"/>
              <a:t>1736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29</a:t>
            </a:r>
            <a:r>
              <a:rPr lang="zh-CN" altLang="en-US" dirty="0" smtClean="0"/>
              <a:t>岁的欧拉发表了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哥尼斯堡的七座桥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的论文；</a:t>
            </a:r>
            <a:endParaRPr lang="en-US" altLang="zh-CN" dirty="0" smtClean="0"/>
          </a:p>
          <a:p>
            <a:r>
              <a:rPr lang="zh-CN" altLang="en-US" dirty="0" smtClean="0"/>
              <a:t>回答了当地居民的散步问题，证明了更为广泛的有关一笔画的三条结论，通常称之为“欧拉定理”。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图论起源</a:t>
            </a:r>
            <a:endParaRPr lang="zh-CN" altLang="en-US" dirty="0"/>
          </a:p>
        </p:txBody>
      </p:sp>
      <p:pic>
        <p:nvPicPr>
          <p:cNvPr id="1026" name="Picture 2" descr="http://c.hiphotos.baidu.com/baike/c0%3Dbaike80%2C5%2C5%2C80%2C26/sign=4d2a6e630a46f21fdd395601974d0005/a71ea8d3fd1f41340dea25e6251f95cad0c8a786c8177e74.jpg"/>
          <p:cNvPicPr>
            <a:picLocks noChangeAspect="1" noChangeArrowheads="1"/>
          </p:cNvPicPr>
          <p:nvPr/>
        </p:nvPicPr>
        <p:blipFill>
          <a:blip r:embed="rId2" cstate="print"/>
          <a:srcRect b="11321"/>
          <a:stretch>
            <a:fillRect/>
          </a:stretch>
        </p:blipFill>
        <p:spPr bwMode="auto">
          <a:xfrm>
            <a:off x="6215074" y="1476485"/>
            <a:ext cx="2160000" cy="2233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://d.hiphotos.baidu.com/baike/c0%3Dbaike72%2C5%2C5%2C72%2C24/sign=c59a2e1b28381f308a1485fbc868276d/d4628535e5dde711cb5a5fd5a7efce1b9c16fdfaaf5149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3786189"/>
            <a:ext cx="2160000" cy="2322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形式化算法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572427" cy="178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86124"/>
            <a:ext cx="7643866" cy="273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宽度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广度优先查找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358246" cy="318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3929090" cy="391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786058"/>
            <a:ext cx="3744080" cy="360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最轻</a:t>
            </a:r>
            <a:r>
              <a:rPr lang="en-US" altLang="zh-CN" dirty="0" smtClean="0"/>
              <a:t>/</a:t>
            </a:r>
            <a:r>
              <a:rPr lang="zh-CN" altLang="en-US" dirty="0" smtClean="0"/>
              <a:t>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边权重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(weight)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、路径权重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权重最小路，按字面为最轻路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通信网中，把最短称为最短跳数，最轻称为最小成本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如果不存在特定两点间最轻路，也需明确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目标问题</a:t>
            </a:r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3221" y="3429000"/>
            <a:ext cx="2971800" cy="1981200"/>
            <a:chOff x="3600" y="960"/>
            <a:chExt cx="1872" cy="1248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D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9" name="AutoShape 15"/>
            <p:cNvCxnSpPr>
              <a:cxnSpLocks noChangeShapeType="1"/>
              <a:stCxn id="8" idx="7"/>
              <a:endCxn id="5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6"/>
            <p:cNvCxnSpPr>
              <a:cxnSpLocks noChangeShapeType="1"/>
              <a:stCxn id="8" idx="5"/>
              <a:endCxn id="6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8"/>
            <p:cNvCxnSpPr>
              <a:cxnSpLocks noChangeShapeType="1"/>
              <a:stCxn id="7" idx="1"/>
              <a:endCxn id="5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9"/>
            <p:cNvCxnSpPr>
              <a:cxnSpLocks noChangeShapeType="1"/>
              <a:stCxn id="6" idx="1"/>
              <a:endCxn id="5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20"/>
            <p:cNvCxnSpPr>
              <a:cxnSpLocks noChangeShapeType="1"/>
              <a:stCxn id="5" idx="5"/>
              <a:endCxn id="6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Dijkstra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Dijkstra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d[s] = 0; S = ; Q = V;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while (Q  )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u =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S = S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{u};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for each v  u-&gt;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[]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if (d[v] &gt; d[u]+w(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))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d[v] = d[u]+w(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029200"/>
            <a:ext cx="2298700" cy="914400"/>
            <a:chOff x="4176" y="3168"/>
            <a:chExt cx="1448" cy="576"/>
          </a:xfrm>
        </p:grpSpPr>
        <p:sp>
          <p:nvSpPr>
            <p:cNvPr id="1417221" name="AutoShape 5"/>
            <p:cNvSpPr>
              <a:spLocks/>
            </p:cNvSpPr>
            <p:nvPr/>
          </p:nvSpPr>
          <p:spPr bwMode="auto"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7222" name="Text Box 6"/>
            <p:cNvSpPr txBox="1">
              <a:spLocks noChangeArrowheads="1"/>
            </p:cNvSpPr>
            <p:nvPr/>
          </p:nvSpPr>
          <p:spPr bwMode="auto">
            <a:xfrm>
              <a:off x="4358" y="3226"/>
              <a:ext cx="1266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Relaxation</a:t>
              </a:r>
              <a:br>
                <a:rPr lang="en-US" altLang="zh-CN" sz="2400" b="1" dirty="0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Step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5719" y="5643584"/>
            <a:ext cx="3319463" cy="512763"/>
            <a:chOff x="180" y="3600"/>
            <a:chExt cx="2091" cy="323"/>
          </a:xfrm>
        </p:grpSpPr>
        <p:sp>
          <p:nvSpPr>
            <p:cNvPr id="1417224" name="Text Box 8"/>
            <p:cNvSpPr txBox="1">
              <a:spLocks noChangeArrowheads="1"/>
            </p:cNvSpPr>
            <p:nvPr/>
          </p:nvSpPr>
          <p:spPr bwMode="auto">
            <a:xfrm>
              <a:off x="180" y="3690"/>
              <a:ext cx="2091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Q-</a:t>
              </a:r>
              <a:r>
                <a:rPr lang="en-US" altLang="zh-CN" b="1" dirty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&gt;</a:t>
              </a:r>
              <a:r>
                <a:rPr lang="en-US" altLang="zh-CN" b="1" dirty="0" err="1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DecreaseKey</a:t>
              </a:r>
              <a:r>
                <a:rPr lang="en-US" altLang="zh-CN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()</a:t>
              </a:r>
              <a:r>
                <a:rPr lang="zh-CN" altLang="en-US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完成排序</a:t>
              </a:r>
              <a:endParaRPr lang="en-US" altLang="zh-CN" b="1" dirty="0">
                <a:solidFill>
                  <a:schemeClr val="tx2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417225" name="Line 9"/>
            <p:cNvSpPr>
              <a:spLocks noChangeShapeType="1"/>
            </p:cNvSpPr>
            <p:nvPr/>
          </p:nvSpPr>
          <p:spPr bwMode="auto">
            <a:xfrm flipV="1">
              <a:off x="1392" y="3600"/>
              <a:ext cx="288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714999" y="1524000"/>
            <a:ext cx="2971800" cy="1981200"/>
            <a:chOff x="3600" y="960"/>
            <a:chExt cx="1872" cy="1248"/>
          </a:xfrm>
        </p:grpSpPr>
        <p:sp>
          <p:nvSpPr>
            <p:cNvPr id="1417227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1417228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1417229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D</a:t>
              </a:r>
            </a:p>
          </p:txBody>
        </p:sp>
        <p:sp>
          <p:nvSpPr>
            <p:cNvPr id="1417230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1417231" name="AutoShape 15"/>
            <p:cNvCxnSpPr>
              <a:cxnSpLocks noChangeShapeType="1"/>
              <a:stCxn id="1417230" idx="7"/>
              <a:endCxn id="1417227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7232" name="AutoShape 16"/>
            <p:cNvCxnSpPr>
              <a:cxnSpLocks noChangeShapeType="1"/>
              <a:stCxn id="1417230" idx="5"/>
              <a:endCxn id="1417228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7233" name="AutoShape 17"/>
            <p:cNvCxnSpPr>
              <a:cxnSpLocks noChangeShapeType="1"/>
              <a:stCxn id="1417228" idx="7"/>
              <a:endCxn id="1417229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7234" name="AutoShape 18"/>
            <p:cNvCxnSpPr>
              <a:cxnSpLocks noChangeShapeType="1"/>
              <a:stCxn id="1417229" idx="1"/>
              <a:endCxn id="1417227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7235" name="AutoShape 19"/>
            <p:cNvCxnSpPr>
              <a:cxnSpLocks noChangeShapeType="1"/>
              <a:stCxn id="1417228" idx="1"/>
              <a:endCxn id="1417227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7236" name="AutoShape 20"/>
            <p:cNvCxnSpPr>
              <a:cxnSpLocks noChangeShapeType="1"/>
              <a:stCxn id="1417227" idx="5"/>
              <a:endCxn id="1417228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17237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417238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417239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417240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417241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417242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43506" y="3643315"/>
            <a:ext cx="2374902" cy="369888"/>
            <a:chOff x="-45" y="3690"/>
            <a:chExt cx="1496" cy="233"/>
          </a:xfrm>
        </p:grpSpPr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15" y="3690"/>
              <a:ext cx="113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Q</a:t>
              </a:r>
              <a:r>
                <a:rPr lang="zh-CN" altLang="en-US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中</a:t>
              </a:r>
              <a:r>
                <a:rPr lang="en-US" altLang="zh-CN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d[u]</a:t>
              </a:r>
              <a:r>
                <a:rPr lang="zh-CN" altLang="en-US" b="1" dirty="0" smtClean="0">
                  <a:solidFill>
                    <a:schemeClr val="tx2"/>
                  </a:solidFill>
                  <a:latin typeface="Courier New" pitchFamily="49" charset="0"/>
                  <a:ea typeface="宋体" charset="-122"/>
                </a:rPr>
                <a:t>最小者</a:t>
              </a:r>
              <a:endParaRPr lang="en-US" altLang="zh-CN" b="1" dirty="0">
                <a:solidFill>
                  <a:schemeClr val="tx2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 flipV="1">
              <a:off x="-45" y="3825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d[A]=0, d[B]=d[C]=d[D]=, </a:t>
            </a: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S = ; Q = {A,B,C,D}</a:t>
            </a:r>
          </a:p>
          <a:p>
            <a:endParaRPr lang="en-US" altLang="zh-CN" sz="2800" b="1" dirty="0" smtClean="0">
              <a:latin typeface="Courier New" pitchFamily="49" charset="0"/>
              <a:ea typeface="宋体" charset="-122"/>
              <a:sym typeface="Symbol" pitchFamily="18" charset="2"/>
            </a:endParaRP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u=A; S={A}; Q={B,C,D}</a:t>
            </a: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u-&gt;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[]={B,C}; d[B]=10,d[C]=5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r>
              <a:rPr lang="en-US" altLang="zh-CN" dirty="0" smtClean="0"/>
              <a:t>,step0,step1</a:t>
            </a:r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3221" y="3429000"/>
            <a:ext cx="2971800" cy="1981200"/>
            <a:chOff x="3600" y="960"/>
            <a:chExt cx="1872" cy="1248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D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9" name="AutoShape 15"/>
            <p:cNvCxnSpPr>
              <a:cxnSpLocks noChangeShapeType="1"/>
              <a:stCxn id="8" idx="7"/>
              <a:endCxn id="5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6"/>
            <p:cNvCxnSpPr>
              <a:cxnSpLocks noChangeShapeType="1"/>
              <a:stCxn id="8" idx="5"/>
              <a:endCxn id="6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8"/>
            <p:cNvCxnSpPr>
              <a:cxnSpLocks noChangeShapeType="1"/>
              <a:stCxn id="7" idx="1"/>
              <a:endCxn id="5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9"/>
            <p:cNvCxnSpPr>
              <a:cxnSpLocks noChangeShapeType="1"/>
              <a:stCxn id="6" idx="1"/>
              <a:endCxn id="5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20"/>
            <p:cNvCxnSpPr>
              <a:cxnSpLocks noChangeShapeType="1"/>
              <a:stCxn id="5" idx="5"/>
              <a:endCxn id="6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u=A; S={A}; Q={B,C,D}</a:t>
            </a: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u-&gt;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[]={B,C}; d[B]=10,d[C]=5</a:t>
            </a:r>
          </a:p>
          <a:p>
            <a:endParaRPr lang="en-US" altLang="zh-CN" sz="2800" b="1" dirty="0" smtClean="0">
              <a:latin typeface="Courier New" pitchFamily="49" charset="0"/>
              <a:ea typeface="宋体" charset="-122"/>
              <a:sym typeface="Symbol" pitchFamily="18" charset="2"/>
            </a:endParaRP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u=C; S={A,C};Q={B,D};d[D]=6,d[B]=9</a:t>
            </a:r>
          </a:p>
          <a:p>
            <a:endParaRPr lang="en-US" altLang="zh-CN" sz="2800" b="1" dirty="0" smtClean="0">
              <a:latin typeface="Courier New" pitchFamily="49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r>
              <a:rPr lang="en-US" altLang="zh-CN" dirty="0" smtClean="0"/>
              <a:t>,step2</a:t>
            </a:r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3221" y="3429000"/>
            <a:ext cx="2971800" cy="1981200"/>
            <a:chOff x="3600" y="960"/>
            <a:chExt cx="1872" cy="1248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D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9" name="AutoShape 15"/>
            <p:cNvCxnSpPr>
              <a:cxnSpLocks noChangeShapeType="1"/>
              <a:stCxn id="8" idx="7"/>
              <a:endCxn id="5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6"/>
            <p:cNvCxnSpPr>
              <a:cxnSpLocks noChangeShapeType="1"/>
              <a:stCxn id="8" idx="5"/>
              <a:endCxn id="6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8"/>
            <p:cNvCxnSpPr>
              <a:cxnSpLocks noChangeShapeType="1"/>
              <a:stCxn id="7" idx="1"/>
              <a:endCxn id="5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9"/>
            <p:cNvCxnSpPr>
              <a:cxnSpLocks noChangeShapeType="1"/>
              <a:stCxn id="6" idx="1"/>
              <a:endCxn id="5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20"/>
            <p:cNvCxnSpPr>
              <a:cxnSpLocks noChangeShapeType="1"/>
              <a:stCxn id="5" idx="5"/>
              <a:endCxn id="6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u=C; S={A,C};Q={B,D};d[D]=6,d[B]=9</a:t>
            </a:r>
          </a:p>
          <a:p>
            <a:endParaRPr lang="en-US" altLang="zh-CN" sz="2800" b="1" dirty="0" smtClean="0">
              <a:latin typeface="Courier New" pitchFamily="49" charset="0"/>
              <a:ea typeface="宋体" charset="-122"/>
              <a:sym typeface="Symbol" pitchFamily="18" charset="2"/>
            </a:endParaRP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u=D;S={A,C,D};Q={B};d[B]=8</a:t>
            </a: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d=B;S={A,B,C,D};Q=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r>
              <a:rPr lang="en-US" altLang="zh-CN" dirty="0" smtClean="0"/>
              <a:t>,step3,step4</a:t>
            </a:r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3221" y="3429000"/>
            <a:ext cx="2971800" cy="1981200"/>
            <a:chOff x="3600" y="960"/>
            <a:chExt cx="1872" cy="1248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accent1"/>
                  </a:solidFill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D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9" name="AutoShape 15"/>
            <p:cNvCxnSpPr>
              <a:cxnSpLocks noChangeShapeType="1"/>
              <a:stCxn id="8" idx="7"/>
              <a:endCxn id="5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6"/>
            <p:cNvCxnSpPr>
              <a:cxnSpLocks noChangeShapeType="1"/>
              <a:stCxn id="8" idx="5"/>
              <a:endCxn id="6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8"/>
            <p:cNvCxnSpPr>
              <a:cxnSpLocks noChangeShapeType="1"/>
              <a:stCxn id="7" idx="1"/>
              <a:endCxn id="5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9"/>
            <p:cNvCxnSpPr>
              <a:cxnSpLocks noChangeShapeType="1"/>
              <a:stCxn id="6" idx="1"/>
              <a:endCxn id="5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20"/>
            <p:cNvCxnSpPr>
              <a:cxnSpLocks noChangeShapeType="1"/>
              <a:stCxn id="5" idx="5"/>
              <a:endCxn id="6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00760" y="5143512"/>
            <a:ext cx="228601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[</a:t>
            </a:r>
            <a:r>
              <a:rPr lang="en-US" altLang="zh-CN" b="1" dirty="0" err="1" smtClean="0"/>
              <a:t>Prob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时间复杂度？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72264" y="3714752"/>
            <a:ext cx="1571636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同时得到最小生成树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第四章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图论基础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哥尼斯堡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加里宁格勒的位置</a:t>
            </a:r>
            <a:endParaRPr lang="zh-CN" altLang="en-US" dirty="0"/>
          </a:p>
        </p:txBody>
      </p:sp>
      <p:pic>
        <p:nvPicPr>
          <p:cNvPr id="1026" name="Picture 2" descr="http://www-history.mcs.st-and.ac.uk/Diagrams/Konigsberg_colou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928802"/>
            <a:ext cx="4762500" cy="38100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4071942"/>
            <a:ext cx="3429024" cy="2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1941182"/>
            <a:ext cx="3357586" cy="200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7786710" y="2214554"/>
            <a:ext cx="714380" cy="369332"/>
            <a:chOff x="7143768" y="1357298"/>
            <a:chExt cx="71438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143768" y="135729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1km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215206" y="1714488"/>
              <a:ext cx="64294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2363977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将一条权最小的边加入子图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T</a:t>
            </a:r>
            <a:r>
              <a:rPr lang="zh-CN" altLang="en-US" dirty="0" smtClean="0"/>
              <a:t>中，并保证不形成圈。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如果当前弧加入后不形成圈，则加入这条弧，如果当前弧加入后会形成圈，则不加入这条弧，并考虑下一条弧。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算法，计算用例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0532" name="Oval 4"/>
          <p:cNvSpPr>
            <a:spLocks noChangeArrowheads="1"/>
          </p:cNvSpPr>
          <p:nvPr/>
        </p:nvSpPr>
        <p:spPr bwMode="auto">
          <a:xfrm>
            <a:off x="4057680" y="14033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3" name="Oval 5"/>
          <p:cNvSpPr>
            <a:spLocks noChangeArrowheads="1"/>
          </p:cNvSpPr>
          <p:nvPr/>
        </p:nvSpPr>
        <p:spPr bwMode="auto">
          <a:xfrm>
            <a:off x="5734080" y="14033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4" name="Oval 6"/>
          <p:cNvSpPr>
            <a:spLocks noChangeArrowheads="1"/>
          </p:cNvSpPr>
          <p:nvPr/>
        </p:nvSpPr>
        <p:spPr bwMode="auto">
          <a:xfrm>
            <a:off x="7410480" y="14033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5" name="Oval 7"/>
          <p:cNvSpPr>
            <a:spLocks noChangeArrowheads="1"/>
          </p:cNvSpPr>
          <p:nvPr/>
        </p:nvSpPr>
        <p:spPr bwMode="auto">
          <a:xfrm>
            <a:off x="7410480" y="28511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8401080" y="21653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7" name="Oval 9"/>
          <p:cNvSpPr>
            <a:spLocks noChangeArrowheads="1"/>
          </p:cNvSpPr>
          <p:nvPr/>
        </p:nvSpPr>
        <p:spPr bwMode="auto">
          <a:xfrm>
            <a:off x="5734080" y="28511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0538" name="Oval 10"/>
          <p:cNvSpPr>
            <a:spLocks noChangeArrowheads="1"/>
          </p:cNvSpPr>
          <p:nvPr/>
        </p:nvSpPr>
        <p:spPr bwMode="auto">
          <a:xfrm>
            <a:off x="4057680" y="285113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0539" name="AutoShape 11"/>
          <p:cNvCxnSpPr>
            <a:cxnSpLocks noChangeShapeType="1"/>
            <a:stCxn id="1430532" idx="6"/>
            <a:endCxn id="1430533" idx="2"/>
          </p:cNvCxnSpPr>
          <p:nvPr/>
        </p:nvCxnSpPr>
        <p:spPr bwMode="auto">
          <a:xfrm>
            <a:off x="4529168" y="16319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0" name="AutoShape 12"/>
          <p:cNvCxnSpPr>
            <a:cxnSpLocks noChangeShapeType="1"/>
            <a:stCxn id="1430533" idx="6"/>
            <a:endCxn id="1430534" idx="2"/>
          </p:cNvCxnSpPr>
          <p:nvPr/>
        </p:nvCxnSpPr>
        <p:spPr bwMode="auto">
          <a:xfrm>
            <a:off x="6205568" y="16319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1" name="AutoShape 13"/>
          <p:cNvCxnSpPr>
            <a:cxnSpLocks noChangeShapeType="1"/>
            <a:stCxn id="1430534" idx="3"/>
            <a:endCxn id="1430537" idx="7"/>
          </p:cNvCxnSpPr>
          <p:nvPr/>
        </p:nvCxnSpPr>
        <p:spPr bwMode="auto">
          <a:xfrm flipH="1">
            <a:off x="6124605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2" name="AutoShape 14"/>
          <p:cNvCxnSpPr>
            <a:cxnSpLocks noChangeShapeType="1"/>
            <a:stCxn id="1430537" idx="2"/>
            <a:endCxn id="1430538" idx="6"/>
          </p:cNvCxnSpPr>
          <p:nvPr/>
        </p:nvCxnSpPr>
        <p:spPr bwMode="auto">
          <a:xfrm flipH="1">
            <a:off x="4529168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3" name="AutoShape 15"/>
          <p:cNvCxnSpPr>
            <a:cxnSpLocks noChangeShapeType="1"/>
            <a:stCxn id="1430538" idx="0"/>
            <a:endCxn id="1430532" idx="4"/>
          </p:cNvCxnSpPr>
          <p:nvPr/>
        </p:nvCxnSpPr>
        <p:spPr bwMode="auto">
          <a:xfrm flipV="1">
            <a:off x="4286280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4" name="AutoShape 16"/>
          <p:cNvCxnSpPr>
            <a:cxnSpLocks noChangeShapeType="1"/>
            <a:stCxn id="1430532" idx="5"/>
            <a:endCxn id="1430537" idx="1"/>
          </p:cNvCxnSpPr>
          <p:nvPr/>
        </p:nvCxnSpPr>
        <p:spPr bwMode="auto">
          <a:xfrm>
            <a:off x="4448205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5" name="AutoShape 17"/>
          <p:cNvCxnSpPr>
            <a:cxnSpLocks noChangeShapeType="1"/>
            <a:stCxn id="1430537" idx="0"/>
            <a:endCxn id="1430533" idx="4"/>
          </p:cNvCxnSpPr>
          <p:nvPr/>
        </p:nvCxnSpPr>
        <p:spPr bwMode="auto">
          <a:xfrm flipV="1">
            <a:off x="5962680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6" name="AutoShape 18"/>
          <p:cNvCxnSpPr>
            <a:cxnSpLocks noChangeShapeType="1"/>
            <a:stCxn id="1430537" idx="6"/>
            <a:endCxn id="1430535" idx="2"/>
          </p:cNvCxnSpPr>
          <p:nvPr/>
        </p:nvCxnSpPr>
        <p:spPr bwMode="auto">
          <a:xfrm>
            <a:off x="6205568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7" name="AutoShape 19"/>
          <p:cNvCxnSpPr>
            <a:cxnSpLocks noChangeShapeType="1"/>
            <a:stCxn id="1430535" idx="0"/>
            <a:endCxn id="1430534" idx="4"/>
          </p:cNvCxnSpPr>
          <p:nvPr/>
        </p:nvCxnSpPr>
        <p:spPr bwMode="auto">
          <a:xfrm flipV="1">
            <a:off x="7639080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8" name="AutoShape 20"/>
          <p:cNvCxnSpPr>
            <a:cxnSpLocks noChangeShapeType="1"/>
            <a:stCxn id="1430534" idx="5"/>
            <a:endCxn id="1430536" idx="1"/>
          </p:cNvCxnSpPr>
          <p:nvPr/>
        </p:nvCxnSpPr>
        <p:spPr bwMode="auto">
          <a:xfrm>
            <a:off x="7801005" y="1808147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9" name="AutoShape 21"/>
          <p:cNvCxnSpPr>
            <a:cxnSpLocks noChangeShapeType="1"/>
            <a:stCxn id="1430535" idx="7"/>
            <a:endCxn id="1430536" idx="3"/>
          </p:cNvCxnSpPr>
          <p:nvPr/>
        </p:nvCxnSpPr>
        <p:spPr bwMode="auto">
          <a:xfrm flipV="1">
            <a:off x="7801005" y="2570147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0550" name="Text Box 22"/>
          <p:cNvSpPr txBox="1">
            <a:spLocks noChangeArrowheads="1"/>
          </p:cNvSpPr>
          <p:nvPr/>
        </p:nvSpPr>
        <p:spPr bwMode="auto">
          <a:xfrm>
            <a:off x="4910168" y="12858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0551" name="Text Box 23"/>
          <p:cNvSpPr txBox="1">
            <a:spLocks noChangeArrowheads="1"/>
          </p:cNvSpPr>
          <p:nvPr/>
        </p:nvSpPr>
        <p:spPr bwMode="auto">
          <a:xfrm>
            <a:off x="6526243" y="1295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0552" name="Text Box 24"/>
          <p:cNvSpPr txBox="1">
            <a:spLocks noChangeArrowheads="1"/>
          </p:cNvSpPr>
          <p:nvPr/>
        </p:nvSpPr>
        <p:spPr bwMode="auto">
          <a:xfrm>
            <a:off x="8108980" y="1676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0553" name="Text Box 25"/>
          <p:cNvSpPr txBox="1">
            <a:spLocks noChangeArrowheads="1"/>
          </p:cNvSpPr>
          <p:nvPr/>
        </p:nvSpPr>
        <p:spPr bwMode="auto">
          <a:xfrm>
            <a:off x="8110568" y="27431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0554" name="Text Box 26"/>
          <p:cNvSpPr txBox="1">
            <a:spLocks noChangeArrowheads="1"/>
          </p:cNvSpPr>
          <p:nvPr/>
        </p:nvSpPr>
        <p:spPr bwMode="auto">
          <a:xfrm>
            <a:off x="7615268" y="22510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0555" name="Text Box 27"/>
          <p:cNvSpPr txBox="1">
            <a:spLocks noChangeArrowheads="1"/>
          </p:cNvSpPr>
          <p:nvPr/>
        </p:nvSpPr>
        <p:spPr bwMode="auto">
          <a:xfrm>
            <a:off x="6740555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0556" name="Text Box 28"/>
          <p:cNvSpPr txBox="1">
            <a:spLocks noChangeArrowheads="1"/>
          </p:cNvSpPr>
          <p:nvPr/>
        </p:nvSpPr>
        <p:spPr bwMode="auto">
          <a:xfrm>
            <a:off x="6692930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0557" name="Text Box 29"/>
          <p:cNvSpPr txBox="1">
            <a:spLocks noChangeArrowheads="1"/>
          </p:cNvSpPr>
          <p:nvPr/>
        </p:nvSpPr>
        <p:spPr bwMode="auto">
          <a:xfrm>
            <a:off x="5916643" y="2057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4743480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0559" name="Text Box 31"/>
          <p:cNvSpPr txBox="1">
            <a:spLocks noChangeArrowheads="1"/>
          </p:cNvSpPr>
          <p:nvPr/>
        </p:nvSpPr>
        <p:spPr bwMode="auto">
          <a:xfrm>
            <a:off x="3917980" y="2057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0560" name="Text Box 32"/>
          <p:cNvSpPr txBox="1">
            <a:spLocks noChangeArrowheads="1"/>
          </p:cNvSpPr>
          <p:nvPr/>
        </p:nvSpPr>
        <p:spPr bwMode="auto">
          <a:xfrm>
            <a:off x="4683155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个单节点子树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(v)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4057680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5734080" y="1331897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7410480" y="1331897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74104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8401080" y="2093897"/>
            <a:ext cx="457200" cy="4572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5734080" y="27796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4057680" y="2779697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1563" name="AutoShape 11"/>
          <p:cNvCxnSpPr>
            <a:cxnSpLocks noChangeShapeType="1"/>
            <a:stCxn id="1431556" idx="6"/>
            <a:endCxn id="1431557" idx="2"/>
          </p:cNvCxnSpPr>
          <p:nvPr/>
        </p:nvCxnSpPr>
        <p:spPr bwMode="auto">
          <a:xfrm>
            <a:off x="4529168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4" name="AutoShape 12"/>
          <p:cNvCxnSpPr>
            <a:cxnSpLocks noChangeShapeType="1"/>
            <a:stCxn id="1431557" idx="6"/>
            <a:endCxn id="1431558" idx="2"/>
          </p:cNvCxnSpPr>
          <p:nvPr/>
        </p:nvCxnSpPr>
        <p:spPr bwMode="auto">
          <a:xfrm>
            <a:off x="6205568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5" name="AutoShape 13"/>
          <p:cNvCxnSpPr>
            <a:cxnSpLocks noChangeShapeType="1"/>
            <a:stCxn id="1431558" idx="3"/>
            <a:endCxn id="1431561" idx="7"/>
          </p:cNvCxnSpPr>
          <p:nvPr/>
        </p:nvCxnSpPr>
        <p:spPr bwMode="auto">
          <a:xfrm flipH="1">
            <a:off x="61246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6" name="AutoShape 14"/>
          <p:cNvCxnSpPr>
            <a:cxnSpLocks noChangeShapeType="1"/>
            <a:stCxn id="1431561" idx="2"/>
            <a:endCxn id="1431562" idx="6"/>
          </p:cNvCxnSpPr>
          <p:nvPr/>
        </p:nvCxnSpPr>
        <p:spPr bwMode="auto">
          <a:xfrm flipH="1">
            <a:off x="4529168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7" name="AutoShape 15"/>
          <p:cNvCxnSpPr>
            <a:cxnSpLocks noChangeShapeType="1"/>
            <a:stCxn id="1431562" idx="0"/>
            <a:endCxn id="1431556" idx="4"/>
          </p:cNvCxnSpPr>
          <p:nvPr/>
        </p:nvCxnSpPr>
        <p:spPr bwMode="auto">
          <a:xfrm flipV="1">
            <a:off x="42862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8" name="AutoShape 16"/>
          <p:cNvCxnSpPr>
            <a:cxnSpLocks noChangeShapeType="1"/>
            <a:stCxn id="1431556" idx="5"/>
            <a:endCxn id="1431561" idx="1"/>
          </p:cNvCxnSpPr>
          <p:nvPr/>
        </p:nvCxnSpPr>
        <p:spPr bwMode="auto">
          <a:xfrm>
            <a:off x="44482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9" name="AutoShape 17"/>
          <p:cNvCxnSpPr>
            <a:cxnSpLocks noChangeShapeType="1"/>
            <a:stCxn id="1431561" idx="0"/>
            <a:endCxn id="1431557" idx="4"/>
          </p:cNvCxnSpPr>
          <p:nvPr/>
        </p:nvCxnSpPr>
        <p:spPr bwMode="auto">
          <a:xfrm flipV="1">
            <a:off x="59626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0" name="AutoShape 18"/>
          <p:cNvCxnSpPr>
            <a:cxnSpLocks noChangeShapeType="1"/>
            <a:stCxn id="1431561" idx="6"/>
            <a:endCxn id="1431559" idx="2"/>
          </p:cNvCxnSpPr>
          <p:nvPr/>
        </p:nvCxnSpPr>
        <p:spPr bwMode="auto">
          <a:xfrm>
            <a:off x="6205568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1" name="AutoShape 19"/>
          <p:cNvCxnSpPr>
            <a:cxnSpLocks noChangeShapeType="1"/>
            <a:stCxn id="1431559" idx="0"/>
            <a:endCxn id="1431558" idx="4"/>
          </p:cNvCxnSpPr>
          <p:nvPr/>
        </p:nvCxnSpPr>
        <p:spPr bwMode="auto">
          <a:xfrm flipV="1">
            <a:off x="76390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0" idx="1"/>
          </p:cNvCxnSpPr>
          <p:nvPr/>
        </p:nvCxnSpPr>
        <p:spPr bwMode="auto">
          <a:xfrm>
            <a:off x="7801005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3" name="AutoShape 21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7801005" y="2498709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1574" name="Text Box 22"/>
          <p:cNvSpPr txBox="1">
            <a:spLocks noChangeArrowheads="1"/>
          </p:cNvSpPr>
          <p:nvPr/>
        </p:nvSpPr>
        <p:spPr bwMode="auto">
          <a:xfrm>
            <a:off x="4910168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1575" name="Text Box 23"/>
          <p:cNvSpPr txBox="1">
            <a:spLocks noChangeArrowheads="1"/>
          </p:cNvSpPr>
          <p:nvPr/>
        </p:nvSpPr>
        <p:spPr bwMode="auto">
          <a:xfrm>
            <a:off x="6526243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1576" name="Text Box 24"/>
          <p:cNvSpPr txBox="1">
            <a:spLocks noChangeArrowheads="1"/>
          </p:cNvSpPr>
          <p:nvPr/>
        </p:nvSpPr>
        <p:spPr bwMode="auto">
          <a:xfrm>
            <a:off x="8108980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1577" name="Text Box 25"/>
          <p:cNvSpPr txBox="1">
            <a:spLocks noChangeArrowheads="1"/>
          </p:cNvSpPr>
          <p:nvPr/>
        </p:nvSpPr>
        <p:spPr bwMode="auto">
          <a:xfrm>
            <a:off x="8110568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1578" name="Text Box 26"/>
          <p:cNvSpPr txBox="1">
            <a:spLocks noChangeArrowheads="1"/>
          </p:cNvSpPr>
          <p:nvPr/>
        </p:nvSpPr>
        <p:spPr bwMode="auto">
          <a:xfrm>
            <a:off x="7615268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1579" name="Text Box 27"/>
          <p:cNvSpPr txBox="1">
            <a:spLocks noChangeArrowheads="1"/>
          </p:cNvSpPr>
          <p:nvPr/>
        </p:nvSpPr>
        <p:spPr bwMode="auto">
          <a:xfrm>
            <a:off x="67405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1580" name="Text Box 28"/>
          <p:cNvSpPr txBox="1">
            <a:spLocks noChangeArrowheads="1"/>
          </p:cNvSpPr>
          <p:nvPr/>
        </p:nvSpPr>
        <p:spPr bwMode="auto">
          <a:xfrm>
            <a:off x="669293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1581" name="Text Box 29"/>
          <p:cNvSpPr txBox="1">
            <a:spLocks noChangeArrowheads="1"/>
          </p:cNvSpPr>
          <p:nvPr/>
        </p:nvSpPr>
        <p:spPr bwMode="auto">
          <a:xfrm>
            <a:off x="5916643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1582" name="Text Box 30"/>
          <p:cNvSpPr txBox="1">
            <a:spLocks noChangeArrowheads="1"/>
          </p:cNvSpPr>
          <p:nvPr/>
        </p:nvSpPr>
        <p:spPr bwMode="auto">
          <a:xfrm>
            <a:off x="474348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1583" name="Text Box 31"/>
          <p:cNvSpPr txBox="1">
            <a:spLocks noChangeArrowheads="1"/>
          </p:cNvSpPr>
          <p:nvPr/>
        </p:nvSpPr>
        <p:spPr bwMode="auto">
          <a:xfrm>
            <a:off x="3917980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1584" name="Text Box 32"/>
          <p:cNvSpPr txBox="1">
            <a:spLocks noChangeArrowheads="1"/>
          </p:cNvSpPr>
          <p:nvPr/>
        </p:nvSpPr>
        <p:spPr bwMode="auto">
          <a:xfrm>
            <a:off x="46831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  <p:sp>
        <p:nvSpPr>
          <p:cNvPr id="1431586" name="AutoShape 34"/>
          <p:cNvSpPr>
            <a:spLocks/>
          </p:cNvSpPr>
          <p:nvPr/>
        </p:nvSpPr>
        <p:spPr bwMode="auto">
          <a:xfrm>
            <a:off x="762000" y="2895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边集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排序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2580" name="Oval 4"/>
          <p:cNvSpPr>
            <a:spLocks noChangeArrowheads="1"/>
          </p:cNvSpPr>
          <p:nvPr/>
        </p:nvSpPr>
        <p:spPr bwMode="auto">
          <a:xfrm>
            <a:off x="3914804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1" name="Oval 5"/>
          <p:cNvSpPr>
            <a:spLocks noChangeArrowheads="1"/>
          </p:cNvSpPr>
          <p:nvPr/>
        </p:nvSpPr>
        <p:spPr bwMode="auto">
          <a:xfrm>
            <a:off x="5591204" y="1331897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2" name="Oval 6"/>
          <p:cNvSpPr>
            <a:spLocks noChangeArrowheads="1"/>
          </p:cNvSpPr>
          <p:nvPr/>
        </p:nvSpPr>
        <p:spPr bwMode="auto">
          <a:xfrm>
            <a:off x="7267604" y="1331897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3" name="Oval 7"/>
          <p:cNvSpPr>
            <a:spLocks noChangeArrowheads="1"/>
          </p:cNvSpPr>
          <p:nvPr/>
        </p:nvSpPr>
        <p:spPr bwMode="auto">
          <a:xfrm>
            <a:off x="7267604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8258204" y="2093897"/>
            <a:ext cx="457200" cy="4572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5" name="Oval 9"/>
          <p:cNvSpPr>
            <a:spLocks noChangeArrowheads="1"/>
          </p:cNvSpPr>
          <p:nvPr/>
        </p:nvSpPr>
        <p:spPr bwMode="auto">
          <a:xfrm>
            <a:off x="5591204" y="27796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2586" name="Oval 10"/>
          <p:cNvSpPr>
            <a:spLocks noChangeArrowheads="1"/>
          </p:cNvSpPr>
          <p:nvPr/>
        </p:nvSpPr>
        <p:spPr bwMode="auto">
          <a:xfrm>
            <a:off x="3914804" y="2779697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2587" name="AutoShape 11"/>
          <p:cNvCxnSpPr>
            <a:cxnSpLocks noChangeShapeType="1"/>
            <a:stCxn id="1432580" idx="6"/>
            <a:endCxn id="1432581" idx="2"/>
          </p:cNvCxnSpPr>
          <p:nvPr/>
        </p:nvCxnSpPr>
        <p:spPr bwMode="auto">
          <a:xfrm>
            <a:off x="4386292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88" name="AutoShape 12"/>
          <p:cNvCxnSpPr>
            <a:cxnSpLocks noChangeShapeType="1"/>
            <a:stCxn id="1432581" idx="6"/>
            <a:endCxn id="1432582" idx="2"/>
          </p:cNvCxnSpPr>
          <p:nvPr/>
        </p:nvCxnSpPr>
        <p:spPr bwMode="auto">
          <a:xfrm>
            <a:off x="6062692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89" name="AutoShape 13"/>
          <p:cNvCxnSpPr>
            <a:cxnSpLocks noChangeShapeType="1"/>
            <a:stCxn id="1432582" idx="3"/>
            <a:endCxn id="1432585" idx="7"/>
          </p:cNvCxnSpPr>
          <p:nvPr/>
        </p:nvCxnSpPr>
        <p:spPr bwMode="auto">
          <a:xfrm flipH="1">
            <a:off x="5981729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0" name="AutoShape 14"/>
          <p:cNvCxnSpPr>
            <a:cxnSpLocks noChangeShapeType="1"/>
            <a:stCxn id="1432585" idx="2"/>
            <a:endCxn id="1432586" idx="6"/>
          </p:cNvCxnSpPr>
          <p:nvPr/>
        </p:nvCxnSpPr>
        <p:spPr bwMode="auto">
          <a:xfrm flipH="1">
            <a:off x="4386292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1" name="AutoShape 15"/>
          <p:cNvCxnSpPr>
            <a:cxnSpLocks noChangeShapeType="1"/>
            <a:stCxn id="1432586" idx="0"/>
            <a:endCxn id="1432580" idx="4"/>
          </p:cNvCxnSpPr>
          <p:nvPr/>
        </p:nvCxnSpPr>
        <p:spPr bwMode="auto">
          <a:xfrm flipV="1">
            <a:off x="41434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2" name="AutoShape 16"/>
          <p:cNvCxnSpPr>
            <a:cxnSpLocks noChangeShapeType="1"/>
            <a:stCxn id="1432580" idx="5"/>
            <a:endCxn id="1432585" idx="1"/>
          </p:cNvCxnSpPr>
          <p:nvPr/>
        </p:nvCxnSpPr>
        <p:spPr bwMode="auto">
          <a:xfrm>
            <a:off x="4305329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3" name="AutoShape 17"/>
          <p:cNvCxnSpPr>
            <a:cxnSpLocks noChangeShapeType="1"/>
            <a:stCxn id="1432585" idx="0"/>
            <a:endCxn id="1432581" idx="4"/>
          </p:cNvCxnSpPr>
          <p:nvPr/>
        </p:nvCxnSpPr>
        <p:spPr bwMode="auto">
          <a:xfrm flipV="1">
            <a:off x="58198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4" name="AutoShape 18"/>
          <p:cNvCxnSpPr>
            <a:cxnSpLocks noChangeShapeType="1"/>
            <a:stCxn id="1432585" idx="6"/>
            <a:endCxn id="1432583" idx="2"/>
          </p:cNvCxnSpPr>
          <p:nvPr/>
        </p:nvCxnSpPr>
        <p:spPr bwMode="auto">
          <a:xfrm>
            <a:off x="6062692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5" name="AutoShape 19"/>
          <p:cNvCxnSpPr>
            <a:cxnSpLocks noChangeShapeType="1"/>
            <a:stCxn id="1432583" idx="0"/>
            <a:endCxn id="1432582" idx="4"/>
          </p:cNvCxnSpPr>
          <p:nvPr/>
        </p:nvCxnSpPr>
        <p:spPr bwMode="auto">
          <a:xfrm flipV="1">
            <a:off x="74962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6" name="AutoShape 20"/>
          <p:cNvCxnSpPr>
            <a:cxnSpLocks noChangeShapeType="1"/>
            <a:stCxn id="1432582" idx="5"/>
            <a:endCxn id="1432584" idx="1"/>
          </p:cNvCxnSpPr>
          <p:nvPr/>
        </p:nvCxnSpPr>
        <p:spPr bwMode="auto">
          <a:xfrm>
            <a:off x="7658129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7" name="AutoShape 21"/>
          <p:cNvCxnSpPr>
            <a:cxnSpLocks noChangeShapeType="1"/>
            <a:stCxn id="1432583" idx="7"/>
            <a:endCxn id="1432584" idx="3"/>
          </p:cNvCxnSpPr>
          <p:nvPr/>
        </p:nvCxnSpPr>
        <p:spPr bwMode="auto">
          <a:xfrm flipV="1">
            <a:off x="7658129" y="2498709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2598" name="Text Box 22"/>
          <p:cNvSpPr txBox="1">
            <a:spLocks noChangeArrowheads="1"/>
          </p:cNvSpPr>
          <p:nvPr/>
        </p:nvSpPr>
        <p:spPr bwMode="auto">
          <a:xfrm>
            <a:off x="4767292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2599" name="Text Box 23"/>
          <p:cNvSpPr txBox="1">
            <a:spLocks noChangeArrowheads="1"/>
          </p:cNvSpPr>
          <p:nvPr/>
        </p:nvSpPr>
        <p:spPr bwMode="auto">
          <a:xfrm>
            <a:off x="6383367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2600" name="Text Box 24"/>
          <p:cNvSpPr txBox="1">
            <a:spLocks noChangeArrowheads="1"/>
          </p:cNvSpPr>
          <p:nvPr/>
        </p:nvSpPr>
        <p:spPr bwMode="auto">
          <a:xfrm>
            <a:off x="7966104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2601" name="Text Box 25"/>
          <p:cNvSpPr txBox="1">
            <a:spLocks noChangeArrowheads="1"/>
          </p:cNvSpPr>
          <p:nvPr/>
        </p:nvSpPr>
        <p:spPr bwMode="auto">
          <a:xfrm>
            <a:off x="7967692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2602" name="Text Box 26"/>
          <p:cNvSpPr txBox="1">
            <a:spLocks noChangeArrowheads="1"/>
          </p:cNvSpPr>
          <p:nvPr/>
        </p:nvSpPr>
        <p:spPr bwMode="auto">
          <a:xfrm>
            <a:off x="7472392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2603" name="Text Box 27"/>
          <p:cNvSpPr txBox="1">
            <a:spLocks noChangeArrowheads="1"/>
          </p:cNvSpPr>
          <p:nvPr/>
        </p:nvSpPr>
        <p:spPr bwMode="auto">
          <a:xfrm>
            <a:off x="6597679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2604" name="Text Box 28"/>
          <p:cNvSpPr txBox="1">
            <a:spLocks noChangeArrowheads="1"/>
          </p:cNvSpPr>
          <p:nvPr/>
        </p:nvSpPr>
        <p:spPr bwMode="auto">
          <a:xfrm>
            <a:off x="6550054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2605" name="Text Box 29"/>
          <p:cNvSpPr txBox="1">
            <a:spLocks noChangeArrowheads="1"/>
          </p:cNvSpPr>
          <p:nvPr/>
        </p:nvSpPr>
        <p:spPr bwMode="auto">
          <a:xfrm>
            <a:off x="5773767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2606" name="Text Box 30"/>
          <p:cNvSpPr txBox="1">
            <a:spLocks noChangeArrowheads="1"/>
          </p:cNvSpPr>
          <p:nvPr/>
        </p:nvSpPr>
        <p:spPr bwMode="auto">
          <a:xfrm>
            <a:off x="4600604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2607" name="Text Box 31"/>
          <p:cNvSpPr txBox="1">
            <a:spLocks noChangeArrowheads="1"/>
          </p:cNvSpPr>
          <p:nvPr/>
        </p:nvSpPr>
        <p:spPr bwMode="auto">
          <a:xfrm>
            <a:off x="3775104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2608" name="Text Box 32"/>
          <p:cNvSpPr txBox="1">
            <a:spLocks noChangeArrowheads="1"/>
          </p:cNvSpPr>
          <p:nvPr/>
        </p:nvSpPr>
        <p:spPr bwMode="auto">
          <a:xfrm>
            <a:off x="4540279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选取权重最小边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each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3604" name="Oval 4"/>
          <p:cNvSpPr>
            <a:spLocks noChangeArrowheads="1"/>
          </p:cNvSpPr>
          <p:nvPr/>
        </p:nvSpPr>
        <p:spPr bwMode="auto">
          <a:xfrm>
            <a:off x="4057680" y="13858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05" name="Oval 5"/>
          <p:cNvSpPr>
            <a:spLocks noChangeArrowheads="1"/>
          </p:cNvSpPr>
          <p:nvPr/>
        </p:nvSpPr>
        <p:spPr bwMode="auto">
          <a:xfrm>
            <a:off x="5734080" y="1385870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06" name="Oval 6"/>
          <p:cNvSpPr>
            <a:spLocks noChangeArrowheads="1"/>
          </p:cNvSpPr>
          <p:nvPr/>
        </p:nvSpPr>
        <p:spPr bwMode="auto">
          <a:xfrm>
            <a:off x="7410480" y="1385870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07" name="Oval 7"/>
          <p:cNvSpPr>
            <a:spLocks noChangeArrowheads="1"/>
          </p:cNvSpPr>
          <p:nvPr/>
        </p:nvSpPr>
        <p:spPr bwMode="auto">
          <a:xfrm>
            <a:off x="7410480" y="2833670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8401080" y="2147870"/>
            <a:ext cx="457200" cy="4572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09" name="Oval 9"/>
          <p:cNvSpPr>
            <a:spLocks noChangeArrowheads="1"/>
          </p:cNvSpPr>
          <p:nvPr/>
        </p:nvSpPr>
        <p:spPr bwMode="auto">
          <a:xfrm>
            <a:off x="5734080" y="283367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10" name="Oval 10"/>
          <p:cNvSpPr>
            <a:spLocks noChangeArrowheads="1"/>
          </p:cNvSpPr>
          <p:nvPr/>
        </p:nvSpPr>
        <p:spPr bwMode="auto">
          <a:xfrm>
            <a:off x="4057680" y="2833670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3611" name="AutoShape 11"/>
          <p:cNvCxnSpPr>
            <a:cxnSpLocks noChangeShapeType="1"/>
            <a:stCxn id="1433604" idx="6"/>
            <a:endCxn id="1433605" idx="2"/>
          </p:cNvCxnSpPr>
          <p:nvPr/>
        </p:nvCxnSpPr>
        <p:spPr bwMode="auto">
          <a:xfrm>
            <a:off x="4529168" y="1614470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2" name="AutoShape 12"/>
          <p:cNvCxnSpPr>
            <a:cxnSpLocks noChangeShapeType="1"/>
            <a:stCxn id="1433605" idx="6"/>
            <a:endCxn id="1433606" idx="2"/>
          </p:cNvCxnSpPr>
          <p:nvPr/>
        </p:nvCxnSpPr>
        <p:spPr bwMode="auto">
          <a:xfrm>
            <a:off x="6205568" y="1614470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3" name="AutoShape 13"/>
          <p:cNvCxnSpPr>
            <a:cxnSpLocks noChangeShapeType="1"/>
            <a:stCxn id="1433606" idx="3"/>
            <a:endCxn id="1433609" idx="7"/>
          </p:cNvCxnSpPr>
          <p:nvPr/>
        </p:nvCxnSpPr>
        <p:spPr bwMode="auto">
          <a:xfrm flipH="1">
            <a:off x="6124605" y="1790682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4" name="AutoShape 14"/>
          <p:cNvCxnSpPr>
            <a:cxnSpLocks noChangeShapeType="1"/>
            <a:stCxn id="1433609" idx="2"/>
            <a:endCxn id="1433610" idx="6"/>
          </p:cNvCxnSpPr>
          <p:nvPr/>
        </p:nvCxnSpPr>
        <p:spPr bwMode="auto">
          <a:xfrm flipH="1">
            <a:off x="4529168" y="3062270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5" name="AutoShape 15"/>
          <p:cNvCxnSpPr>
            <a:cxnSpLocks noChangeShapeType="1"/>
            <a:stCxn id="1433610" idx="0"/>
            <a:endCxn id="1433604" idx="4"/>
          </p:cNvCxnSpPr>
          <p:nvPr/>
        </p:nvCxnSpPr>
        <p:spPr bwMode="auto">
          <a:xfrm flipV="1">
            <a:off x="4286280" y="1857357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6" name="AutoShape 16"/>
          <p:cNvCxnSpPr>
            <a:cxnSpLocks noChangeShapeType="1"/>
            <a:stCxn id="1433604" idx="5"/>
            <a:endCxn id="1433609" idx="1"/>
          </p:cNvCxnSpPr>
          <p:nvPr/>
        </p:nvCxnSpPr>
        <p:spPr bwMode="auto">
          <a:xfrm>
            <a:off x="4448205" y="1790682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7" name="AutoShape 17"/>
          <p:cNvCxnSpPr>
            <a:cxnSpLocks noChangeShapeType="1"/>
            <a:stCxn id="1433609" idx="0"/>
            <a:endCxn id="1433605" idx="4"/>
          </p:cNvCxnSpPr>
          <p:nvPr/>
        </p:nvCxnSpPr>
        <p:spPr bwMode="auto">
          <a:xfrm flipV="1">
            <a:off x="5962680" y="1857357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8" name="AutoShape 18"/>
          <p:cNvCxnSpPr>
            <a:cxnSpLocks noChangeShapeType="1"/>
            <a:stCxn id="1433609" idx="6"/>
            <a:endCxn id="1433607" idx="2"/>
          </p:cNvCxnSpPr>
          <p:nvPr/>
        </p:nvCxnSpPr>
        <p:spPr bwMode="auto">
          <a:xfrm>
            <a:off x="6205568" y="3062270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9" name="AutoShape 19"/>
          <p:cNvCxnSpPr>
            <a:cxnSpLocks noChangeShapeType="1"/>
            <a:stCxn id="1433607" idx="0"/>
            <a:endCxn id="1433606" idx="4"/>
          </p:cNvCxnSpPr>
          <p:nvPr/>
        </p:nvCxnSpPr>
        <p:spPr bwMode="auto">
          <a:xfrm flipV="1">
            <a:off x="7639080" y="1857357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20" name="AutoShape 20"/>
          <p:cNvCxnSpPr>
            <a:cxnSpLocks noChangeShapeType="1"/>
            <a:stCxn id="1433606" idx="5"/>
            <a:endCxn id="1433608" idx="1"/>
          </p:cNvCxnSpPr>
          <p:nvPr/>
        </p:nvCxnSpPr>
        <p:spPr bwMode="auto">
          <a:xfrm>
            <a:off x="7801005" y="1790682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21" name="AutoShape 21"/>
          <p:cNvCxnSpPr>
            <a:cxnSpLocks noChangeShapeType="1"/>
            <a:stCxn id="1433607" idx="7"/>
            <a:endCxn id="1433608" idx="3"/>
          </p:cNvCxnSpPr>
          <p:nvPr/>
        </p:nvCxnSpPr>
        <p:spPr bwMode="auto">
          <a:xfrm flipV="1">
            <a:off x="7801005" y="2552682"/>
            <a:ext cx="666750" cy="333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3622" name="Text Box 22"/>
          <p:cNvSpPr txBox="1">
            <a:spLocks noChangeArrowheads="1"/>
          </p:cNvSpPr>
          <p:nvPr/>
        </p:nvSpPr>
        <p:spPr bwMode="auto">
          <a:xfrm>
            <a:off x="4910168" y="126839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3623" name="Text Box 23"/>
          <p:cNvSpPr txBox="1">
            <a:spLocks noChangeArrowheads="1"/>
          </p:cNvSpPr>
          <p:nvPr/>
        </p:nvSpPr>
        <p:spPr bwMode="auto">
          <a:xfrm>
            <a:off x="6526243" y="127792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3624" name="Text Box 24"/>
          <p:cNvSpPr txBox="1">
            <a:spLocks noChangeArrowheads="1"/>
          </p:cNvSpPr>
          <p:nvPr/>
        </p:nvSpPr>
        <p:spPr bwMode="auto">
          <a:xfrm>
            <a:off x="8108980" y="165892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3625" name="Text Box 25"/>
          <p:cNvSpPr txBox="1">
            <a:spLocks noChangeArrowheads="1"/>
          </p:cNvSpPr>
          <p:nvPr/>
        </p:nvSpPr>
        <p:spPr bwMode="auto">
          <a:xfrm>
            <a:off x="8034368" y="272572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1?</a:t>
            </a:r>
          </a:p>
        </p:txBody>
      </p:sp>
      <p:sp>
        <p:nvSpPr>
          <p:cNvPr id="1433626" name="Text Box 26"/>
          <p:cNvSpPr txBox="1">
            <a:spLocks noChangeArrowheads="1"/>
          </p:cNvSpPr>
          <p:nvPr/>
        </p:nvSpPr>
        <p:spPr bwMode="auto">
          <a:xfrm>
            <a:off x="7615268" y="223359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3627" name="Text Box 27"/>
          <p:cNvSpPr txBox="1">
            <a:spLocks noChangeArrowheads="1"/>
          </p:cNvSpPr>
          <p:nvPr/>
        </p:nvSpPr>
        <p:spPr bwMode="auto">
          <a:xfrm>
            <a:off x="6740555" y="272572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3628" name="Text Box 28"/>
          <p:cNvSpPr txBox="1">
            <a:spLocks noChangeArrowheads="1"/>
          </p:cNvSpPr>
          <p:nvPr/>
        </p:nvSpPr>
        <p:spPr bwMode="auto">
          <a:xfrm>
            <a:off x="6692930" y="182719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3629" name="Text Box 29"/>
          <p:cNvSpPr txBox="1">
            <a:spLocks noChangeArrowheads="1"/>
          </p:cNvSpPr>
          <p:nvPr/>
        </p:nvSpPr>
        <p:spPr bwMode="auto">
          <a:xfrm>
            <a:off x="5916643" y="203992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3630" name="Text Box 30"/>
          <p:cNvSpPr txBox="1">
            <a:spLocks noChangeArrowheads="1"/>
          </p:cNvSpPr>
          <p:nvPr/>
        </p:nvSpPr>
        <p:spPr bwMode="auto">
          <a:xfrm>
            <a:off x="4743480" y="182719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3631" name="Text Box 31"/>
          <p:cNvSpPr txBox="1">
            <a:spLocks noChangeArrowheads="1"/>
          </p:cNvSpPr>
          <p:nvPr/>
        </p:nvSpPr>
        <p:spPr bwMode="auto">
          <a:xfrm>
            <a:off x="3917980" y="203992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3632" name="Text Box 32"/>
          <p:cNvSpPr txBox="1">
            <a:spLocks noChangeArrowheads="1"/>
          </p:cNvSpPr>
          <p:nvPr/>
        </p:nvSpPr>
        <p:spPr bwMode="auto">
          <a:xfrm>
            <a:off x="4683155" y="272572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合并子树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4628" name="Oval 4"/>
          <p:cNvSpPr>
            <a:spLocks noChangeArrowheads="1"/>
          </p:cNvSpPr>
          <p:nvPr/>
        </p:nvSpPr>
        <p:spPr bwMode="auto">
          <a:xfrm>
            <a:off x="4129118" y="145730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29" name="Oval 5"/>
          <p:cNvSpPr>
            <a:spLocks noChangeArrowheads="1"/>
          </p:cNvSpPr>
          <p:nvPr/>
        </p:nvSpPr>
        <p:spPr bwMode="auto">
          <a:xfrm>
            <a:off x="5805518" y="1457308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30" name="Oval 6"/>
          <p:cNvSpPr>
            <a:spLocks noChangeArrowheads="1"/>
          </p:cNvSpPr>
          <p:nvPr/>
        </p:nvSpPr>
        <p:spPr bwMode="auto">
          <a:xfrm>
            <a:off x="7481918" y="145730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31" name="Oval 7"/>
          <p:cNvSpPr>
            <a:spLocks noChangeArrowheads="1"/>
          </p:cNvSpPr>
          <p:nvPr/>
        </p:nvSpPr>
        <p:spPr bwMode="auto">
          <a:xfrm>
            <a:off x="7481918" y="2905108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8472518" y="2219308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33" name="Oval 9"/>
          <p:cNvSpPr>
            <a:spLocks noChangeArrowheads="1"/>
          </p:cNvSpPr>
          <p:nvPr/>
        </p:nvSpPr>
        <p:spPr bwMode="auto">
          <a:xfrm>
            <a:off x="5805518" y="290510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34" name="Oval 10"/>
          <p:cNvSpPr>
            <a:spLocks noChangeArrowheads="1"/>
          </p:cNvSpPr>
          <p:nvPr/>
        </p:nvSpPr>
        <p:spPr bwMode="auto">
          <a:xfrm>
            <a:off x="4129118" y="2905108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4635" name="AutoShape 11"/>
          <p:cNvCxnSpPr>
            <a:cxnSpLocks noChangeShapeType="1"/>
            <a:stCxn id="1434628" idx="6"/>
            <a:endCxn id="1434629" idx="2"/>
          </p:cNvCxnSpPr>
          <p:nvPr/>
        </p:nvCxnSpPr>
        <p:spPr bwMode="auto">
          <a:xfrm>
            <a:off x="4600606" y="168590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6" name="AutoShape 12"/>
          <p:cNvCxnSpPr>
            <a:cxnSpLocks noChangeShapeType="1"/>
            <a:stCxn id="1434629" idx="6"/>
            <a:endCxn id="1434630" idx="2"/>
          </p:cNvCxnSpPr>
          <p:nvPr/>
        </p:nvCxnSpPr>
        <p:spPr bwMode="auto">
          <a:xfrm>
            <a:off x="6277006" y="168590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7" name="AutoShape 13"/>
          <p:cNvCxnSpPr>
            <a:cxnSpLocks noChangeShapeType="1"/>
            <a:stCxn id="1434630" idx="3"/>
            <a:endCxn id="1434633" idx="7"/>
          </p:cNvCxnSpPr>
          <p:nvPr/>
        </p:nvCxnSpPr>
        <p:spPr bwMode="auto">
          <a:xfrm flipH="1">
            <a:off x="6196043" y="1862120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8" name="AutoShape 14"/>
          <p:cNvCxnSpPr>
            <a:cxnSpLocks noChangeShapeType="1"/>
            <a:stCxn id="1434633" idx="2"/>
            <a:endCxn id="1434634" idx="6"/>
          </p:cNvCxnSpPr>
          <p:nvPr/>
        </p:nvCxnSpPr>
        <p:spPr bwMode="auto">
          <a:xfrm flipH="1">
            <a:off x="4600606" y="313370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9" name="AutoShape 15"/>
          <p:cNvCxnSpPr>
            <a:cxnSpLocks noChangeShapeType="1"/>
            <a:stCxn id="1434634" idx="0"/>
            <a:endCxn id="1434628" idx="4"/>
          </p:cNvCxnSpPr>
          <p:nvPr/>
        </p:nvCxnSpPr>
        <p:spPr bwMode="auto">
          <a:xfrm flipV="1">
            <a:off x="4357718" y="1928795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0" name="AutoShape 16"/>
          <p:cNvCxnSpPr>
            <a:cxnSpLocks noChangeShapeType="1"/>
            <a:stCxn id="1434628" idx="5"/>
            <a:endCxn id="1434633" idx="1"/>
          </p:cNvCxnSpPr>
          <p:nvPr/>
        </p:nvCxnSpPr>
        <p:spPr bwMode="auto">
          <a:xfrm>
            <a:off x="4519643" y="1862120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1" name="AutoShape 17"/>
          <p:cNvCxnSpPr>
            <a:cxnSpLocks noChangeShapeType="1"/>
            <a:stCxn id="1434633" idx="0"/>
            <a:endCxn id="1434629" idx="4"/>
          </p:cNvCxnSpPr>
          <p:nvPr/>
        </p:nvCxnSpPr>
        <p:spPr bwMode="auto">
          <a:xfrm flipV="1">
            <a:off x="6034118" y="1928795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2" name="AutoShape 18"/>
          <p:cNvCxnSpPr>
            <a:cxnSpLocks noChangeShapeType="1"/>
            <a:stCxn id="1434633" idx="6"/>
            <a:endCxn id="1434631" idx="2"/>
          </p:cNvCxnSpPr>
          <p:nvPr/>
        </p:nvCxnSpPr>
        <p:spPr bwMode="auto">
          <a:xfrm>
            <a:off x="6277006" y="313370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3" name="AutoShape 19"/>
          <p:cNvCxnSpPr>
            <a:cxnSpLocks noChangeShapeType="1"/>
            <a:stCxn id="1434631" idx="0"/>
            <a:endCxn id="1434630" idx="4"/>
          </p:cNvCxnSpPr>
          <p:nvPr/>
        </p:nvCxnSpPr>
        <p:spPr bwMode="auto">
          <a:xfrm flipV="1">
            <a:off x="7710518" y="1928795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4" name="AutoShape 20"/>
          <p:cNvCxnSpPr>
            <a:cxnSpLocks noChangeShapeType="1"/>
            <a:stCxn id="1434630" idx="5"/>
            <a:endCxn id="1434632" idx="1"/>
          </p:cNvCxnSpPr>
          <p:nvPr/>
        </p:nvCxnSpPr>
        <p:spPr bwMode="auto">
          <a:xfrm>
            <a:off x="7872443" y="1862120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5" name="AutoShape 21"/>
          <p:cNvCxnSpPr>
            <a:cxnSpLocks noChangeShapeType="1"/>
            <a:stCxn id="1434631" idx="7"/>
            <a:endCxn id="1434632" idx="3"/>
          </p:cNvCxnSpPr>
          <p:nvPr/>
        </p:nvCxnSpPr>
        <p:spPr bwMode="auto">
          <a:xfrm flipV="1">
            <a:off x="7872443" y="2624120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4646" name="Text Box 22"/>
          <p:cNvSpPr txBox="1">
            <a:spLocks noChangeArrowheads="1"/>
          </p:cNvSpPr>
          <p:nvPr/>
        </p:nvSpPr>
        <p:spPr bwMode="auto">
          <a:xfrm>
            <a:off x="4981606" y="133983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4647" name="Text Box 23"/>
          <p:cNvSpPr txBox="1">
            <a:spLocks noChangeArrowheads="1"/>
          </p:cNvSpPr>
          <p:nvPr/>
        </p:nvSpPr>
        <p:spPr bwMode="auto">
          <a:xfrm>
            <a:off x="6597681" y="134935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4648" name="Text Box 24"/>
          <p:cNvSpPr txBox="1">
            <a:spLocks noChangeArrowheads="1"/>
          </p:cNvSpPr>
          <p:nvPr/>
        </p:nvSpPr>
        <p:spPr bwMode="auto">
          <a:xfrm>
            <a:off x="8180418" y="173035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4649" name="Text Box 25"/>
          <p:cNvSpPr txBox="1">
            <a:spLocks noChangeArrowheads="1"/>
          </p:cNvSpPr>
          <p:nvPr/>
        </p:nvSpPr>
        <p:spPr bwMode="auto">
          <a:xfrm>
            <a:off x="8182006" y="279715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4650" name="Text Box 26"/>
          <p:cNvSpPr txBox="1">
            <a:spLocks noChangeArrowheads="1"/>
          </p:cNvSpPr>
          <p:nvPr/>
        </p:nvSpPr>
        <p:spPr bwMode="auto">
          <a:xfrm>
            <a:off x="7686706" y="230503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4651" name="Text Box 27"/>
          <p:cNvSpPr txBox="1">
            <a:spLocks noChangeArrowheads="1"/>
          </p:cNvSpPr>
          <p:nvPr/>
        </p:nvSpPr>
        <p:spPr bwMode="auto">
          <a:xfrm>
            <a:off x="6811993" y="279715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4652" name="Text Box 28"/>
          <p:cNvSpPr txBox="1">
            <a:spLocks noChangeArrowheads="1"/>
          </p:cNvSpPr>
          <p:nvPr/>
        </p:nvSpPr>
        <p:spPr bwMode="auto">
          <a:xfrm>
            <a:off x="6764368" y="189863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4653" name="Text Box 29"/>
          <p:cNvSpPr txBox="1">
            <a:spLocks noChangeArrowheads="1"/>
          </p:cNvSpPr>
          <p:nvPr/>
        </p:nvSpPr>
        <p:spPr bwMode="auto">
          <a:xfrm>
            <a:off x="5988081" y="211135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4654" name="Text Box 30"/>
          <p:cNvSpPr txBox="1">
            <a:spLocks noChangeArrowheads="1"/>
          </p:cNvSpPr>
          <p:nvPr/>
        </p:nvSpPr>
        <p:spPr bwMode="auto">
          <a:xfrm>
            <a:off x="4814918" y="189863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4655" name="Text Box 31"/>
          <p:cNvSpPr txBox="1">
            <a:spLocks noChangeArrowheads="1"/>
          </p:cNvSpPr>
          <p:nvPr/>
        </p:nvSpPr>
        <p:spPr bwMode="auto">
          <a:xfrm>
            <a:off x="3989418" y="211135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4656" name="Text Box 32"/>
          <p:cNvSpPr txBox="1">
            <a:spLocks noChangeArrowheads="1"/>
          </p:cNvSpPr>
          <p:nvPr/>
        </p:nvSpPr>
        <p:spPr bwMode="auto">
          <a:xfrm>
            <a:off x="4754593" y="279715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再选次小权重边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each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5652" name="Oval 4"/>
          <p:cNvSpPr>
            <a:spLocks noChangeArrowheads="1"/>
          </p:cNvSpPr>
          <p:nvPr/>
        </p:nvSpPr>
        <p:spPr bwMode="auto">
          <a:xfrm>
            <a:off x="3914804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3" name="Oval 5"/>
          <p:cNvSpPr>
            <a:spLocks noChangeArrowheads="1"/>
          </p:cNvSpPr>
          <p:nvPr/>
        </p:nvSpPr>
        <p:spPr bwMode="auto">
          <a:xfrm>
            <a:off x="5591204" y="1331897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4" name="Oval 6"/>
          <p:cNvSpPr>
            <a:spLocks noChangeArrowheads="1"/>
          </p:cNvSpPr>
          <p:nvPr/>
        </p:nvSpPr>
        <p:spPr bwMode="auto">
          <a:xfrm>
            <a:off x="7267604" y="1331897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5" name="Oval 7"/>
          <p:cNvSpPr>
            <a:spLocks noChangeArrowheads="1"/>
          </p:cNvSpPr>
          <p:nvPr/>
        </p:nvSpPr>
        <p:spPr bwMode="auto">
          <a:xfrm>
            <a:off x="7267604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8258204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7" name="Oval 9"/>
          <p:cNvSpPr>
            <a:spLocks noChangeArrowheads="1"/>
          </p:cNvSpPr>
          <p:nvPr/>
        </p:nvSpPr>
        <p:spPr bwMode="auto">
          <a:xfrm>
            <a:off x="5591204" y="27796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58" name="Oval 10"/>
          <p:cNvSpPr>
            <a:spLocks noChangeArrowheads="1"/>
          </p:cNvSpPr>
          <p:nvPr/>
        </p:nvSpPr>
        <p:spPr bwMode="auto">
          <a:xfrm>
            <a:off x="3914804" y="2779697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5659" name="AutoShape 11"/>
          <p:cNvCxnSpPr>
            <a:cxnSpLocks noChangeShapeType="1"/>
            <a:stCxn id="1435652" idx="6"/>
            <a:endCxn id="1435653" idx="2"/>
          </p:cNvCxnSpPr>
          <p:nvPr/>
        </p:nvCxnSpPr>
        <p:spPr bwMode="auto">
          <a:xfrm>
            <a:off x="4386292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5660" name="AutoShape 12"/>
          <p:cNvCxnSpPr>
            <a:cxnSpLocks noChangeShapeType="1"/>
            <a:stCxn id="1435653" idx="6"/>
            <a:endCxn id="1435654" idx="2"/>
          </p:cNvCxnSpPr>
          <p:nvPr/>
        </p:nvCxnSpPr>
        <p:spPr bwMode="auto">
          <a:xfrm>
            <a:off x="6062692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1" name="AutoShape 13"/>
          <p:cNvCxnSpPr>
            <a:cxnSpLocks noChangeShapeType="1"/>
            <a:stCxn id="1435654" idx="3"/>
            <a:endCxn id="1435657" idx="7"/>
          </p:cNvCxnSpPr>
          <p:nvPr/>
        </p:nvCxnSpPr>
        <p:spPr bwMode="auto">
          <a:xfrm flipH="1">
            <a:off x="5981729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2" name="AutoShape 14"/>
          <p:cNvCxnSpPr>
            <a:cxnSpLocks noChangeShapeType="1"/>
            <a:stCxn id="1435657" idx="2"/>
            <a:endCxn id="1435658" idx="6"/>
          </p:cNvCxnSpPr>
          <p:nvPr/>
        </p:nvCxnSpPr>
        <p:spPr bwMode="auto">
          <a:xfrm flipH="1">
            <a:off x="4386292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3" name="AutoShape 15"/>
          <p:cNvCxnSpPr>
            <a:cxnSpLocks noChangeShapeType="1"/>
            <a:stCxn id="1435658" idx="0"/>
            <a:endCxn id="1435652" idx="4"/>
          </p:cNvCxnSpPr>
          <p:nvPr/>
        </p:nvCxnSpPr>
        <p:spPr bwMode="auto">
          <a:xfrm flipV="1">
            <a:off x="41434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4" name="AutoShape 16"/>
          <p:cNvCxnSpPr>
            <a:cxnSpLocks noChangeShapeType="1"/>
            <a:stCxn id="1435652" idx="5"/>
            <a:endCxn id="1435657" idx="1"/>
          </p:cNvCxnSpPr>
          <p:nvPr/>
        </p:nvCxnSpPr>
        <p:spPr bwMode="auto">
          <a:xfrm>
            <a:off x="4305329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5" name="AutoShape 17"/>
          <p:cNvCxnSpPr>
            <a:cxnSpLocks noChangeShapeType="1"/>
            <a:stCxn id="1435657" idx="0"/>
            <a:endCxn id="1435653" idx="4"/>
          </p:cNvCxnSpPr>
          <p:nvPr/>
        </p:nvCxnSpPr>
        <p:spPr bwMode="auto">
          <a:xfrm flipV="1">
            <a:off x="58198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6" name="AutoShape 18"/>
          <p:cNvCxnSpPr>
            <a:cxnSpLocks noChangeShapeType="1"/>
            <a:stCxn id="1435657" idx="6"/>
            <a:endCxn id="1435655" idx="2"/>
          </p:cNvCxnSpPr>
          <p:nvPr/>
        </p:nvCxnSpPr>
        <p:spPr bwMode="auto">
          <a:xfrm>
            <a:off x="6062692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7" name="AutoShape 19"/>
          <p:cNvCxnSpPr>
            <a:cxnSpLocks noChangeShapeType="1"/>
            <a:stCxn id="1435655" idx="0"/>
            <a:endCxn id="1435654" idx="4"/>
          </p:cNvCxnSpPr>
          <p:nvPr/>
        </p:nvCxnSpPr>
        <p:spPr bwMode="auto">
          <a:xfrm flipV="1">
            <a:off x="7496204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8" name="AutoShape 20"/>
          <p:cNvCxnSpPr>
            <a:cxnSpLocks noChangeShapeType="1"/>
            <a:stCxn id="1435654" idx="5"/>
            <a:endCxn id="1435656" idx="1"/>
          </p:cNvCxnSpPr>
          <p:nvPr/>
        </p:nvCxnSpPr>
        <p:spPr bwMode="auto">
          <a:xfrm>
            <a:off x="7658129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9" name="AutoShape 21"/>
          <p:cNvCxnSpPr>
            <a:cxnSpLocks noChangeShapeType="1"/>
            <a:stCxn id="1435655" idx="7"/>
            <a:endCxn id="1435656" idx="3"/>
          </p:cNvCxnSpPr>
          <p:nvPr/>
        </p:nvCxnSpPr>
        <p:spPr bwMode="auto">
          <a:xfrm flipV="1">
            <a:off x="7658129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5670" name="Text Box 22"/>
          <p:cNvSpPr txBox="1">
            <a:spLocks noChangeArrowheads="1"/>
          </p:cNvSpPr>
          <p:nvPr/>
        </p:nvSpPr>
        <p:spPr bwMode="auto">
          <a:xfrm>
            <a:off x="4691092" y="12144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2?</a:t>
            </a:r>
          </a:p>
        </p:txBody>
      </p:sp>
      <p:sp>
        <p:nvSpPr>
          <p:cNvPr id="1435671" name="Text Box 23"/>
          <p:cNvSpPr txBox="1">
            <a:spLocks noChangeArrowheads="1"/>
          </p:cNvSpPr>
          <p:nvPr/>
        </p:nvSpPr>
        <p:spPr bwMode="auto">
          <a:xfrm>
            <a:off x="6383367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5672" name="Text Box 24"/>
          <p:cNvSpPr txBox="1">
            <a:spLocks noChangeArrowheads="1"/>
          </p:cNvSpPr>
          <p:nvPr/>
        </p:nvSpPr>
        <p:spPr bwMode="auto">
          <a:xfrm>
            <a:off x="7966104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5673" name="Text Box 25"/>
          <p:cNvSpPr txBox="1">
            <a:spLocks noChangeArrowheads="1"/>
          </p:cNvSpPr>
          <p:nvPr/>
        </p:nvSpPr>
        <p:spPr bwMode="auto">
          <a:xfrm>
            <a:off x="7967692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5674" name="Text Box 26"/>
          <p:cNvSpPr txBox="1">
            <a:spLocks noChangeArrowheads="1"/>
          </p:cNvSpPr>
          <p:nvPr/>
        </p:nvSpPr>
        <p:spPr bwMode="auto">
          <a:xfrm>
            <a:off x="7472392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6597679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5676" name="Text Box 28"/>
          <p:cNvSpPr txBox="1">
            <a:spLocks noChangeArrowheads="1"/>
          </p:cNvSpPr>
          <p:nvPr/>
        </p:nvSpPr>
        <p:spPr bwMode="auto">
          <a:xfrm>
            <a:off x="6550054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5677" name="Text Box 29"/>
          <p:cNvSpPr txBox="1">
            <a:spLocks noChangeArrowheads="1"/>
          </p:cNvSpPr>
          <p:nvPr/>
        </p:nvSpPr>
        <p:spPr bwMode="auto">
          <a:xfrm>
            <a:off x="5773767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5678" name="Text Box 30"/>
          <p:cNvSpPr txBox="1">
            <a:spLocks noChangeArrowheads="1"/>
          </p:cNvSpPr>
          <p:nvPr/>
        </p:nvSpPr>
        <p:spPr bwMode="auto">
          <a:xfrm>
            <a:off x="4600604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5679" name="Text Box 31"/>
          <p:cNvSpPr txBox="1">
            <a:spLocks noChangeArrowheads="1"/>
          </p:cNvSpPr>
          <p:nvPr/>
        </p:nvSpPr>
        <p:spPr bwMode="auto">
          <a:xfrm>
            <a:off x="3775104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5680" name="Text Box 32"/>
          <p:cNvSpPr txBox="1">
            <a:spLocks noChangeArrowheads="1"/>
          </p:cNvSpPr>
          <p:nvPr/>
        </p:nvSpPr>
        <p:spPr bwMode="auto">
          <a:xfrm>
            <a:off x="4540279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算法，再合并子树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6676" name="Oval 4"/>
          <p:cNvSpPr>
            <a:spLocks noChangeArrowheads="1"/>
          </p:cNvSpPr>
          <p:nvPr/>
        </p:nvSpPr>
        <p:spPr bwMode="auto">
          <a:xfrm>
            <a:off x="3914804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77" name="Oval 5"/>
          <p:cNvSpPr>
            <a:spLocks noChangeArrowheads="1"/>
          </p:cNvSpPr>
          <p:nvPr/>
        </p:nvSpPr>
        <p:spPr bwMode="auto">
          <a:xfrm>
            <a:off x="5591204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78" name="Oval 6"/>
          <p:cNvSpPr>
            <a:spLocks noChangeArrowheads="1"/>
          </p:cNvSpPr>
          <p:nvPr/>
        </p:nvSpPr>
        <p:spPr bwMode="auto">
          <a:xfrm>
            <a:off x="7267604" y="1260459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79" name="Oval 7"/>
          <p:cNvSpPr>
            <a:spLocks noChangeArrowheads="1"/>
          </p:cNvSpPr>
          <p:nvPr/>
        </p:nvSpPr>
        <p:spPr bwMode="auto">
          <a:xfrm>
            <a:off x="7267604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80" name="Oval 8"/>
          <p:cNvSpPr>
            <a:spLocks noChangeArrowheads="1"/>
          </p:cNvSpPr>
          <p:nvPr/>
        </p:nvSpPr>
        <p:spPr bwMode="auto">
          <a:xfrm>
            <a:off x="8258204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81" name="Oval 9"/>
          <p:cNvSpPr>
            <a:spLocks noChangeArrowheads="1"/>
          </p:cNvSpPr>
          <p:nvPr/>
        </p:nvSpPr>
        <p:spPr bwMode="auto">
          <a:xfrm>
            <a:off x="5591204" y="270825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82" name="Oval 10"/>
          <p:cNvSpPr>
            <a:spLocks noChangeArrowheads="1"/>
          </p:cNvSpPr>
          <p:nvPr/>
        </p:nvSpPr>
        <p:spPr bwMode="auto">
          <a:xfrm>
            <a:off x="3914804" y="2708259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6683" name="AutoShape 11"/>
          <p:cNvCxnSpPr>
            <a:cxnSpLocks noChangeShapeType="1"/>
            <a:stCxn id="1436676" idx="6"/>
            <a:endCxn id="1436677" idx="2"/>
          </p:cNvCxnSpPr>
          <p:nvPr/>
        </p:nvCxnSpPr>
        <p:spPr bwMode="auto">
          <a:xfrm>
            <a:off x="4386292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6684" name="AutoShape 12"/>
          <p:cNvCxnSpPr>
            <a:cxnSpLocks noChangeShapeType="1"/>
            <a:stCxn id="1436677" idx="6"/>
            <a:endCxn id="1436678" idx="2"/>
          </p:cNvCxnSpPr>
          <p:nvPr/>
        </p:nvCxnSpPr>
        <p:spPr bwMode="auto">
          <a:xfrm>
            <a:off x="6062692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5" name="AutoShape 13"/>
          <p:cNvCxnSpPr>
            <a:cxnSpLocks noChangeShapeType="1"/>
            <a:stCxn id="1436678" idx="3"/>
            <a:endCxn id="1436681" idx="7"/>
          </p:cNvCxnSpPr>
          <p:nvPr/>
        </p:nvCxnSpPr>
        <p:spPr bwMode="auto">
          <a:xfrm flipH="1">
            <a:off x="5981729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6" name="AutoShape 14"/>
          <p:cNvCxnSpPr>
            <a:cxnSpLocks noChangeShapeType="1"/>
            <a:stCxn id="1436681" idx="2"/>
            <a:endCxn id="1436682" idx="6"/>
          </p:cNvCxnSpPr>
          <p:nvPr/>
        </p:nvCxnSpPr>
        <p:spPr bwMode="auto">
          <a:xfrm flipH="1">
            <a:off x="4386292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7" name="AutoShape 15"/>
          <p:cNvCxnSpPr>
            <a:cxnSpLocks noChangeShapeType="1"/>
            <a:stCxn id="1436682" idx="0"/>
            <a:endCxn id="1436676" idx="4"/>
          </p:cNvCxnSpPr>
          <p:nvPr/>
        </p:nvCxnSpPr>
        <p:spPr bwMode="auto">
          <a:xfrm flipV="1">
            <a:off x="4143404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8" name="AutoShape 16"/>
          <p:cNvCxnSpPr>
            <a:cxnSpLocks noChangeShapeType="1"/>
            <a:stCxn id="1436676" idx="5"/>
            <a:endCxn id="1436681" idx="1"/>
          </p:cNvCxnSpPr>
          <p:nvPr/>
        </p:nvCxnSpPr>
        <p:spPr bwMode="auto">
          <a:xfrm>
            <a:off x="4305329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9" name="AutoShape 17"/>
          <p:cNvCxnSpPr>
            <a:cxnSpLocks noChangeShapeType="1"/>
            <a:stCxn id="1436681" idx="0"/>
            <a:endCxn id="1436677" idx="4"/>
          </p:cNvCxnSpPr>
          <p:nvPr/>
        </p:nvCxnSpPr>
        <p:spPr bwMode="auto">
          <a:xfrm flipV="1">
            <a:off x="5819804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0" name="AutoShape 18"/>
          <p:cNvCxnSpPr>
            <a:cxnSpLocks noChangeShapeType="1"/>
            <a:stCxn id="1436681" idx="6"/>
            <a:endCxn id="1436679" idx="2"/>
          </p:cNvCxnSpPr>
          <p:nvPr/>
        </p:nvCxnSpPr>
        <p:spPr bwMode="auto">
          <a:xfrm>
            <a:off x="6062692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1" name="AutoShape 19"/>
          <p:cNvCxnSpPr>
            <a:cxnSpLocks noChangeShapeType="1"/>
            <a:stCxn id="1436679" idx="0"/>
            <a:endCxn id="1436678" idx="4"/>
          </p:cNvCxnSpPr>
          <p:nvPr/>
        </p:nvCxnSpPr>
        <p:spPr bwMode="auto">
          <a:xfrm flipV="1">
            <a:off x="7496204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2" name="AutoShape 20"/>
          <p:cNvCxnSpPr>
            <a:cxnSpLocks noChangeShapeType="1"/>
            <a:stCxn id="1436678" idx="5"/>
            <a:endCxn id="1436680" idx="1"/>
          </p:cNvCxnSpPr>
          <p:nvPr/>
        </p:nvCxnSpPr>
        <p:spPr bwMode="auto">
          <a:xfrm>
            <a:off x="7658129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3" name="AutoShape 21"/>
          <p:cNvCxnSpPr>
            <a:cxnSpLocks noChangeShapeType="1"/>
            <a:stCxn id="1436679" idx="7"/>
            <a:endCxn id="1436680" idx="3"/>
          </p:cNvCxnSpPr>
          <p:nvPr/>
        </p:nvCxnSpPr>
        <p:spPr bwMode="auto">
          <a:xfrm flipV="1">
            <a:off x="7658129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6694" name="Text Box 22"/>
          <p:cNvSpPr txBox="1">
            <a:spLocks noChangeArrowheads="1"/>
          </p:cNvSpPr>
          <p:nvPr/>
        </p:nvSpPr>
        <p:spPr bwMode="auto">
          <a:xfrm>
            <a:off x="4767292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6695" name="Text Box 23"/>
          <p:cNvSpPr txBox="1">
            <a:spLocks noChangeArrowheads="1"/>
          </p:cNvSpPr>
          <p:nvPr/>
        </p:nvSpPr>
        <p:spPr bwMode="auto">
          <a:xfrm>
            <a:off x="6383367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6696" name="Text Box 24"/>
          <p:cNvSpPr txBox="1">
            <a:spLocks noChangeArrowheads="1"/>
          </p:cNvSpPr>
          <p:nvPr/>
        </p:nvSpPr>
        <p:spPr bwMode="auto">
          <a:xfrm>
            <a:off x="7966104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6697" name="Text Box 25"/>
          <p:cNvSpPr txBox="1">
            <a:spLocks noChangeArrowheads="1"/>
          </p:cNvSpPr>
          <p:nvPr/>
        </p:nvSpPr>
        <p:spPr bwMode="auto">
          <a:xfrm>
            <a:off x="7967692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6698" name="Text Box 26"/>
          <p:cNvSpPr txBox="1">
            <a:spLocks noChangeArrowheads="1"/>
          </p:cNvSpPr>
          <p:nvPr/>
        </p:nvSpPr>
        <p:spPr bwMode="auto">
          <a:xfrm>
            <a:off x="7472392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6699" name="Text Box 27"/>
          <p:cNvSpPr txBox="1">
            <a:spLocks noChangeArrowheads="1"/>
          </p:cNvSpPr>
          <p:nvPr/>
        </p:nvSpPr>
        <p:spPr bwMode="auto">
          <a:xfrm>
            <a:off x="6597679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6700" name="Text Box 28"/>
          <p:cNvSpPr txBox="1">
            <a:spLocks noChangeArrowheads="1"/>
          </p:cNvSpPr>
          <p:nvPr/>
        </p:nvSpPr>
        <p:spPr bwMode="auto">
          <a:xfrm>
            <a:off x="6550054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6701" name="Text Box 29"/>
          <p:cNvSpPr txBox="1">
            <a:spLocks noChangeArrowheads="1"/>
          </p:cNvSpPr>
          <p:nvPr/>
        </p:nvSpPr>
        <p:spPr bwMode="auto">
          <a:xfrm>
            <a:off x="5773767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6702" name="Text Box 30"/>
          <p:cNvSpPr txBox="1">
            <a:spLocks noChangeArrowheads="1"/>
          </p:cNvSpPr>
          <p:nvPr/>
        </p:nvSpPr>
        <p:spPr bwMode="auto">
          <a:xfrm>
            <a:off x="4600604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6703" name="Text Box 31"/>
          <p:cNvSpPr txBox="1">
            <a:spLocks noChangeArrowheads="1"/>
          </p:cNvSpPr>
          <p:nvPr/>
        </p:nvSpPr>
        <p:spPr bwMode="auto">
          <a:xfrm>
            <a:off x="3775104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6704" name="Text Box 32"/>
          <p:cNvSpPr txBox="1">
            <a:spLocks noChangeArrowheads="1"/>
          </p:cNvSpPr>
          <p:nvPr/>
        </p:nvSpPr>
        <p:spPr bwMode="auto">
          <a:xfrm>
            <a:off x="4540279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重复选边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each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7700" name="Oval 4"/>
          <p:cNvSpPr>
            <a:spLocks noChangeArrowheads="1"/>
          </p:cNvSpPr>
          <p:nvPr/>
        </p:nvSpPr>
        <p:spPr bwMode="auto">
          <a:xfrm>
            <a:off x="4057680" y="123824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1" name="Oval 5"/>
          <p:cNvSpPr>
            <a:spLocks noChangeArrowheads="1"/>
          </p:cNvSpPr>
          <p:nvPr/>
        </p:nvSpPr>
        <p:spPr bwMode="auto">
          <a:xfrm>
            <a:off x="5734080" y="123824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2" name="Oval 6"/>
          <p:cNvSpPr>
            <a:spLocks noChangeArrowheads="1"/>
          </p:cNvSpPr>
          <p:nvPr/>
        </p:nvSpPr>
        <p:spPr bwMode="auto">
          <a:xfrm>
            <a:off x="7410480" y="123824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3" name="Oval 7"/>
          <p:cNvSpPr>
            <a:spLocks noChangeArrowheads="1"/>
          </p:cNvSpPr>
          <p:nvPr/>
        </p:nvSpPr>
        <p:spPr bwMode="auto">
          <a:xfrm>
            <a:off x="7410480" y="2686048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4" name="Oval 8"/>
          <p:cNvSpPr>
            <a:spLocks noChangeArrowheads="1"/>
          </p:cNvSpPr>
          <p:nvPr/>
        </p:nvSpPr>
        <p:spPr bwMode="auto">
          <a:xfrm>
            <a:off x="8401080" y="2000248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5" name="Oval 9"/>
          <p:cNvSpPr>
            <a:spLocks noChangeArrowheads="1"/>
          </p:cNvSpPr>
          <p:nvPr/>
        </p:nvSpPr>
        <p:spPr bwMode="auto">
          <a:xfrm>
            <a:off x="5734080" y="268604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706" name="Oval 10"/>
          <p:cNvSpPr>
            <a:spLocks noChangeArrowheads="1"/>
          </p:cNvSpPr>
          <p:nvPr/>
        </p:nvSpPr>
        <p:spPr bwMode="auto">
          <a:xfrm>
            <a:off x="4057680" y="2686048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7707" name="AutoShape 11"/>
          <p:cNvCxnSpPr>
            <a:cxnSpLocks noChangeShapeType="1"/>
            <a:stCxn id="1437700" idx="6"/>
            <a:endCxn id="1437701" idx="2"/>
          </p:cNvCxnSpPr>
          <p:nvPr/>
        </p:nvCxnSpPr>
        <p:spPr bwMode="auto">
          <a:xfrm>
            <a:off x="4529168" y="1466848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7708" name="AutoShape 12"/>
          <p:cNvCxnSpPr>
            <a:cxnSpLocks noChangeShapeType="1"/>
            <a:stCxn id="1437701" idx="6"/>
            <a:endCxn id="1437702" idx="2"/>
          </p:cNvCxnSpPr>
          <p:nvPr/>
        </p:nvCxnSpPr>
        <p:spPr bwMode="auto">
          <a:xfrm>
            <a:off x="6205568" y="146684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09" name="AutoShape 13"/>
          <p:cNvCxnSpPr>
            <a:cxnSpLocks noChangeShapeType="1"/>
            <a:stCxn id="1437702" idx="3"/>
            <a:endCxn id="1437705" idx="7"/>
          </p:cNvCxnSpPr>
          <p:nvPr/>
        </p:nvCxnSpPr>
        <p:spPr bwMode="auto">
          <a:xfrm flipH="1">
            <a:off x="6124605" y="1643060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0" name="AutoShape 14"/>
          <p:cNvCxnSpPr>
            <a:cxnSpLocks noChangeShapeType="1"/>
            <a:stCxn id="1437705" idx="2"/>
            <a:endCxn id="1437706" idx="6"/>
          </p:cNvCxnSpPr>
          <p:nvPr/>
        </p:nvCxnSpPr>
        <p:spPr bwMode="auto">
          <a:xfrm flipH="1">
            <a:off x="4529168" y="291464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1" name="AutoShape 15"/>
          <p:cNvCxnSpPr>
            <a:cxnSpLocks noChangeShapeType="1"/>
            <a:stCxn id="1437706" idx="0"/>
            <a:endCxn id="1437700" idx="4"/>
          </p:cNvCxnSpPr>
          <p:nvPr/>
        </p:nvCxnSpPr>
        <p:spPr bwMode="auto">
          <a:xfrm flipV="1">
            <a:off x="4286280" y="1709735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2" name="AutoShape 16"/>
          <p:cNvCxnSpPr>
            <a:cxnSpLocks noChangeShapeType="1"/>
            <a:stCxn id="1437700" idx="5"/>
            <a:endCxn id="1437705" idx="1"/>
          </p:cNvCxnSpPr>
          <p:nvPr/>
        </p:nvCxnSpPr>
        <p:spPr bwMode="auto">
          <a:xfrm>
            <a:off x="4448205" y="1643060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3" name="AutoShape 17"/>
          <p:cNvCxnSpPr>
            <a:cxnSpLocks noChangeShapeType="1"/>
            <a:stCxn id="1437705" idx="0"/>
            <a:endCxn id="1437701" idx="4"/>
          </p:cNvCxnSpPr>
          <p:nvPr/>
        </p:nvCxnSpPr>
        <p:spPr bwMode="auto">
          <a:xfrm flipV="1">
            <a:off x="5962680" y="1709735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4" name="AutoShape 18"/>
          <p:cNvCxnSpPr>
            <a:cxnSpLocks noChangeShapeType="1"/>
            <a:stCxn id="1437705" idx="6"/>
            <a:endCxn id="1437703" idx="2"/>
          </p:cNvCxnSpPr>
          <p:nvPr/>
        </p:nvCxnSpPr>
        <p:spPr bwMode="auto">
          <a:xfrm>
            <a:off x="6205568" y="2914648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5" name="AutoShape 19"/>
          <p:cNvCxnSpPr>
            <a:cxnSpLocks noChangeShapeType="1"/>
            <a:stCxn id="1437703" idx="0"/>
            <a:endCxn id="1437702" idx="4"/>
          </p:cNvCxnSpPr>
          <p:nvPr/>
        </p:nvCxnSpPr>
        <p:spPr bwMode="auto">
          <a:xfrm flipV="1">
            <a:off x="7639080" y="1709735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7716" name="AutoShape 20"/>
          <p:cNvCxnSpPr>
            <a:cxnSpLocks noChangeShapeType="1"/>
            <a:stCxn id="1437702" idx="5"/>
            <a:endCxn id="1437704" idx="1"/>
          </p:cNvCxnSpPr>
          <p:nvPr/>
        </p:nvCxnSpPr>
        <p:spPr bwMode="auto">
          <a:xfrm>
            <a:off x="7801005" y="1643060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7" name="AutoShape 21"/>
          <p:cNvCxnSpPr>
            <a:cxnSpLocks noChangeShapeType="1"/>
            <a:stCxn id="1437703" idx="7"/>
            <a:endCxn id="1437704" idx="3"/>
          </p:cNvCxnSpPr>
          <p:nvPr/>
        </p:nvCxnSpPr>
        <p:spPr bwMode="auto">
          <a:xfrm flipV="1">
            <a:off x="7801005" y="2405060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7718" name="Text Box 22"/>
          <p:cNvSpPr txBox="1">
            <a:spLocks noChangeArrowheads="1"/>
          </p:cNvSpPr>
          <p:nvPr/>
        </p:nvSpPr>
        <p:spPr bwMode="auto">
          <a:xfrm>
            <a:off x="4910168" y="112077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7719" name="Text Box 23"/>
          <p:cNvSpPr txBox="1">
            <a:spLocks noChangeArrowheads="1"/>
          </p:cNvSpPr>
          <p:nvPr/>
        </p:nvSpPr>
        <p:spPr bwMode="auto">
          <a:xfrm>
            <a:off x="6526243" y="113029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7720" name="Text Box 24"/>
          <p:cNvSpPr txBox="1">
            <a:spLocks noChangeArrowheads="1"/>
          </p:cNvSpPr>
          <p:nvPr/>
        </p:nvSpPr>
        <p:spPr bwMode="auto">
          <a:xfrm>
            <a:off x="8108980" y="151129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7721" name="Text Box 25"/>
          <p:cNvSpPr txBox="1">
            <a:spLocks noChangeArrowheads="1"/>
          </p:cNvSpPr>
          <p:nvPr/>
        </p:nvSpPr>
        <p:spPr bwMode="auto">
          <a:xfrm>
            <a:off x="8110568" y="257809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7722" name="Text Box 26"/>
          <p:cNvSpPr txBox="1">
            <a:spLocks noChangeArrowheads="1"/>
          </p:cNvSpPr>
          <p:nvPr/>
        </p:nvSpPr>
        <p:spPr bwMode="auto">
          <a:xfrm>
            <a:off x="7615268" y="208597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5?</a:t>
            </a:r>
          </a:p>
        </p:txBody>
      </p:sp>
      <p:sp>
        <p:nvSpPr>
          <p:cNvPr id="1437723" name="Text Box 27"/>
          <p:cNvSpPr txBox="1">
            <a:spLocks noChangeArrowheads="1"/>
          </p:cNvSpPr>
          <p:nvPr/>
        </p:nvSpPr>
        <p:spPr bwMode="auto">
          <a:xfrm>
            <a:off x="6740555" y="257809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7724" name="Text Box 28"/>
          <p:cNvSpPr txBox="1">
            <a:spLocks noChangeArrowheads="1"/>
          </p:cNvSpPr>
          <p:nvPr/>
        </p:nvSpPr>
        <p:spPr bwMode="auto">
          <a:xfrm>
            <a:off x="6692930" y="167957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7725" name="Text Box 29"/>
          <p:cNvSpPr txBox="1">
            <a:spLocks noChangeArrowheads="1"/>
          </p:cNvSpPr>
          <p:nvPr/>
        </p:nvSpPr>
        <p:spPr bwMode="auto">
          <a:xfrm>
            <a:off x="5916643" y="189229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7726" name="Text Box 30"/>
          <p:cNvSpPr txBox="1">
            <a:spLocks noChangeArrowheads="1"/>
          </p:cNvSpPr>
          <p:nvPr/>
        </p:nvSpPr>
        <p:spPr bwMode="auto">
          <a:xfrm>
            <a:off x="4743480" y="167957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7727" name="Text Box 31"/>
          <p:cNvSpPr txBox="1">
            <a:spLocks noChangeArrowheads="1"/>
          </p:cNvSpPr>
          <p:nvPr/>
        </p:nvSpPr>
        <p:spPr bwMode="auto">
          <a:xfrm>
            <a:off x="3917980" y="189229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7728" name="Text Box 32"/>
          <p:cNvSpPr txBox="1">
            <a:spLocks noChangeArrowheads="1"/>
          </p:cNvSpPr>
          <p:nvPr/>
        </p:nvSpPr>
        <p:spPr bwMode="auto">
          <a:xfrm>
            <a:off x="4683155" y="257809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连到一点的数目如是奇数条，就称为奇点，如果是偶数条就称为偶点；</a:t>
            </a:r>
            <a:endParaRPr lang="en-US" altLang="zh-CN" dirty="0" smtClean="0"/>
          </a:p>
          <a:p>
            <a:r>
              <a:rPr lang="zh-CN" altLang="en-US" dirty="0" smtClean="0"/>
              <a:t>连通图可以一笔画的重要条件是：奇点的数目不是</a:t>
            </a:r>
            <a:r>
              <a:rPr lang="en-US" altLang="zh-CN" dirty="0" smtClean="0"/>
              <a:t>0 </a:t>
            </a:r>
            <a:r>
              <a:rPr lang="zh-CN" altLang="en-US" dirty="0" smtClean="0"/>
              <a:t>个就是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zh-CN" altLang="en-US" dirty="0" smtClean="0"/>
              <a:t>要想一笔画成，必须中间点均是偶点，也就是有来路必有另一条去路，奇点只可能在两端，因此任何图能一笔画成，奇点要么没有要么在两端。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再合并子树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8724" name="Oval 4"/>
          <p:cNvSpPr>
            <a:spLocks noChangeArrowheads="1"/>
          </p:cNvSpPr>
          <p:nvPr/>
        </p:nvSpPr>
        <p:spPr bwMode="auto">
          <a:xfrm>
            <a:off x="3986242" y="130968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25" name="Oval 5"/>
          <p:cNvSpPr>
            <a:spLocks noChangeArrowheads="1"/>
          </p:cNvSpPr>
          <p:nvPr/>
        </p:nvSpPr>
        <p:spPr bwMode="auto">
          <a:xfrm>
            <a:off x="5662642" y="130968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26" name="Oval 6"/>
          <p:cNvSpPr>
            <a:spLocks noChangeArrowheads="1"/>
          </p:cNvSpPr>
          <p:nvPr/>
        </p:nvSpPr>
        <p:spPr bwMode="auto">
          <a:xfrm>
            <a:off x="7339042" y="1309686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27" name="Oval 7"/>
          <p:cNvSpPr>
            <a:spLocks noChangeArrowheads="1"/>
          </p:cNvSpPr>
          <p:nvPr/>
        </p:nvSpPr>
        <p:spPr bwMode="auto">
          <a:xfrm>
            <a:off x="7339042" y="2757486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28" name="Oval 8"/>
          <p:cNvSpPr>
            <a:spLocks noChangeArrowheads="1"/>
          </p:cNvSpPr>
          <p:nvPr/>
        </p:nvSpPr>
        <p:spPr bwMode="auto">
          <a:xfrm>
            <a:off x="8329642" y="2071686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29" name="Oval 9"/>
          <p:cNvSpPr>
            <a:spLocks noChangeArrowheads="1"/>
          </p:cNvSpPr>
          <p:nvPr/>
        </p:nvSpPr>
        <p:spPr bwMode="auto">
          <a:xfrm>
            <a:off x="5662642" y="275748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30" name="Oval 10"/>
          <p:cNvSpPr>
            <a:spLocks noChangeArrowheads="1"/>
          </p:cNvSpPr>
          <p:nvPr/>
        </p:nvSpPr>
        <p:spPr bwMode="auto">
          <a:xfrm>
            <a:off x="3986242" y="2757486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8731" name="AutoShape 11"/>
          <p:cNvCxnSpPr>
            <a:cxnSpLocks noChangeShapeType="1"/>
            <a:stCxn id="1438724" idx="6"/>
            <a:endCxn id="1438725" idx="2"/>
          </p:cNvCxnSpPr>
          <p:nvPr/>
        </p:nvCxnSpPr>
        <p:spPr bwMode="auto">
          <a:xfrm>
            <a:off x="4457730" y="1538286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8732" name="AutoShape 12"/>
          <p:cNvCxnSpPr>
            <a:cxnSpLocks noChangeShapeType="1"/>
            <a:stCxn id="1438725" idx="6"/>
            <a:endCxn id="1438726" idx="2"/>
          </p:cNvCxnSpPr>
          <p:nvPr/>
        </p:nvCxnSpPr>
        <p:spPr bwMode="auto">
          <a:xfrm>
            <a:off x="6134130" y="1538286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3" name="AutoShape 13"/>
          <p:cNvCxnSpPr>
            <a:cxnSpLocks noChangeShapeType="1"/>
            <a:stCxn id="1438726" idx="3"/>
            <a:endCxn id="1438729" idx="7"/>
          </p:cNvCxnSpPr>
          <p:nvPr/>
        </p:nvCxnSpPr>
        <p:spPr bwMode="auto">
          <a:xfrm flipH="1">
            <a:off x="6053167" y="171449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4" name="AutoShape 14"/>
          <p:cNvCxnSpPr>
            <a:cxnSpLocks noChangeShapeType="1"/>
            <a:stCxn id="1438729" idx="2"/>
            <a:endCxn id="1438730" idx="6"/>
          </p:cNvCxnSpPr>
          <p:nvPr/>
        </p:nvCxnSpPr>
        <p:spPr bwMode="auto">
          <a:xfrm flipH="1">
            <a:off x="4457730" y="2986086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5" name="AutoShape 15"/>
          <p:cNvCxnSpPr>
            <a:cxnSpLocks noChangeShapeType="1"/>
            <a:stCxn id="1438730" idx="0"/>
            <a:endCxn id="1438724" idx="4"/>
          </p:cNvCxnSpPr>
          <p:nvPr/>
        </p:nvCxnSpPr>
        <p:spPr bwMode="auto">
          <a:xfrm flipV="1">
            <a:off x="4214842" y="178117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6" name="AutoShape 16"/>
          <p:cNvCxnSpPr>
            <a:cxnSpLocks noChangeShapeType="1"/>
            <a:stCxn id="1438724" idx="5"/>
            <a:endCxn id="1438729" idx="1"/>
          </p:cNvCxnSpPr>
          <p:nvPr/>
        </p:nvCxnSpPr>
        <p:spPr bwMode="auto">
          <a:xfrm>
            <a:off x="4376767" y="171449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7" name="AutoShape 17"/>
          <p:cNvCxnSpPr>
            <a:cxnSpLocks noChangeShapeType="1"/>
            <a:stCxn id="1438729" idx="0"/>
            <a:endCxn id="1438725" idx="4"/>
          </p:cNvCxnSpPr>
          <p:nvPr/>
        </p:nvCxnSpPr>
        <p:spPr bwMode="auto">
          <a:xfrm flipV="1">
            <a:off x="5891242" y="178117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8" name="AutoShape 18"/>
          <p:cNvCxnSpPr>
            <a:cxnSpLocks noChangeShapeType="1"/>
            <a:stCxn id="1438729" idx="6"/>
            <a:endCxn id="1438727" idx="2"/>
          </p:cNvCxnSpPr>
          <p:nvPr/>
        </p:nvCxnSpPr>
        <p:spPr bwMode="auto">
          <a:xfrm>
            <a:off x="6134130" y="2986086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9" name="AutoShape 19"/>
          <p:cNvCxnSpPr>
            <a:cxnSpLocks noChangeShapeType="1"/>
            <a:stCxn id="1438727" idx="0"/>
            <a:endCxn id="1438726" idx="4"/>
          </p:cNvCxnSpPr>
          <p:nvPr/>
        </p:nvCxnSpPr>
        <p:spPr bwMode="auto">
          <a:xfrm flipV="1">
            <a:off x="7567642" y="178117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8740" name="AutoShape 20"/>
          <p:cNvCxnSpPr>
            <a:cxnSpLocks noChangeShapeType="1"/>
            <a:stCxn id="1438726" idx="5"/>
            <a:endCxn id="1438728" idx="1"/>
          </p:cNvCxnSpPr>
          <p:nvPr/>
        </p:nvCxnSpPr>
        <p:spPr bwMode="auto">
          <a:xfrm>
            <a:off x="7729567" y="171449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41" name="AutoShape 21"/>
          <p:cNvCxnSpPr>
            <a:cxnSpLocks noChangeShapeType="1"/>
            <a:stCxn id="1438727" idx="7"/>
            <a:endCxn id="1438728" idx="3"/>
          </p:cNvCxnSpPr>
          <p:nvPr/>
        </p:nvCxnSpPr>
        <p:spPr bwMode="auto">
          <a:xfrm flipV="1">
            <a:off x="7729567" y="247649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8742" name="Text Box 22"/>
          <p:cNvSpPr txBox="1">
            <a:spLocks noChangeArrowheads="1"/>
          </p:cNvSpPr>
          <p:nvPr/>
        </p:nvSpPr>
        <p:spPr bwMode="auto">
          <a:xfrm>
            <a:off x="4838730" y="1192211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8743" name="Text Box 23"/>
          <p:cNvSpPr txBox="1">
            <a:spLocks noChangeArrowheads="1"/>
          </p:cNvSpPr>
          <p:nvPr/>
        </p:nvSpPr>
        <p:spPr bwMode="auto">
          <a:xfrm>
            <a:off x="6454805" y="1201736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8744" name="Text Box 24"/>
          <p:cNvSpPr txBox="1">
            <a:spLocks noChangeArrowheads="1"/>
          </p:cNvSpPr>
          <p:nvPr/>
        </p:nvSpPr>
        <p:spPr bwMode="auto">
          <a:xfrm>
            <a:off x="8037542" y="1582736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8745" name="Text Box 25"/>
          <p:cNvSpPr txBox="1">
            <a:spLocks noChangeArrowheads="1"/>
          </p:cNvSpPr>
          <p:nvPr/>
        </p:nvSpPr>
        <p:spPr bwMode="auto">
          <a:xfrm>
            <a:off x="8039130" y="2649536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8746" name="Text Box 26"/>
          <p:cNvSpPr txBox="1">
            <a:spLocks noChangeArrowheads="1"/>
          </p:cNvSpPr>
          <p:nvPr/>
        </p:nvSpPr>
        <p:spPr bwMode="auto">
          <a:xfrm>
            <a:off x="7543830" y="2157411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8747" name="Text Box 27"/>
          <p:cNvSpPr txBox="1">
            <a:spLocks noChangeArrowheads="1"/>
          </p:cNvSpPr>
          <p:nvPr/>
        </p:nvSpPr>
        <p:spPr bwMode="auto">
          <a:xfrm>
            <a:off x="6669117" y="2649536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8748" name="Text Box 28"/>
          <p:cNvSpPr txBox="1">
            <a:spLocks noChangeArrowheads="1"/>
          </p:cNvSpPr>
          <p:nvPr/>
        </p:nvSpPr>
        <p:spPr bwMode="auto">
          <a:xfrm>
            <a:off x="6621492" y="1751011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8749" name="Text Box 29"/>
          <p:cNvSpPr txBox="1">
            <a:spLocks noChangeArrowheads="1"/>
          </p:cNvSpPr>
          <p:nvPr/>
        </p:nvSpPr>
        <p:spPr bwMode="auto">
          <a:xfrm>
            <a:off x="5845205" y="1963736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8750" name="Text Box 30"/>
          <p:cNvSpPr txBox="1">
            <a:spLocks noChangeArrowheads="1"/>
          </p:cNvSpPr>
          <p:nvPr/>
        </p:nvSpPr>
        <p:spPr bwMode="auto">
          <a:xfrm>
            <a:off x="4672042" y="1751011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8751" name="Text Box 31"/>
          <p:cNvSpPr txBox="1">
            <a:spLocks noChangeArrowheads="1"/>
          </p:cNvSpPr>
          <p:nvPr/>
        </p:nvSpPr>
        <p:spPr bwMode="auto">
          <a:xfrm>
            <a:off x="3846542" y="1963736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38752" name="Text Box 32"/>
          <p:cNvSpPr txBox="1">
            <a:spLocks noChangeArrowheads="1"/>
          </p:cNvSpPr>
          <p:nvPr/>
        </p:nvSpPr>
        <p:spPr bwMode="auto">
          <a:xfrm>
            <a:off x="4611717" y="2649536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再选边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each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39748" name="Oval 4"/>
          <p:cNvSpPr>
            <a:spLocks noChangeArrowheads="1"/>
          </p:cNvSpPr>
          <p:nvPr/>
        </p:nvSpPr>
        <p:spPr bwMode="auto">
          <a:xfrm>
            <a:off x="4057680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49" name="Oval 5"/>
          <p:cNvSpPr>
            <a:spLocks noChangeArrowheads="1"/>
          </p:cNvSpPr>
          <p:nvPr/>
        </p:nvSpPr>
        <p:spPr bwMode="auto">
          <a:xfrm>
            <a:off x="5734080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50" name="Oval 6"/>
          <p:cNvSpPr>
            <a:spLocks noChangeArrowheads="1"/>
          </p:cNvSpPr>
          <p:nvPr/>
        </p:nvSpPr>
        <p:spPr bwMode="auto">
          <a:xfrm>
            <a:off x="74104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51" name="Oval 7"/>
          <p:cNvSpPr>
            <a:spLocks noChangeArrowheads="1"/>
          </p:cNvSpPr>
          <p:nvPr/>
        </p:nvSpPr>
        <p:spPr bwMode="auto">
          <a:xfrm>
            <a:off x="74104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52" name="Oval 8"/>
          <p:cNvSpPr>
            <a:spLocks noChangeArrowheads="1"/>
          </p:cNvSpPr>
          <p:nvPr/>
        </p:nvSpPr>
        <p:spPr bwMode="auto">
          <a:xfrm>
            <a:off x="8401080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53" name="Oval 9"/>
          <p:cNvSpPr>
            <a:spLocks noChangeArrowheads="1"/>
          </p:cNvSpPr>
          <p:nvPr/>
        </p:nvSpPr>
        <p:spPr bwMode="auto">
          <a:xfrm>
            <a:off x="5734080" y="270825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54" name="Oval 10"/>
          <p:cNvSpPr>
            <a:spLocks noChangeArrowheads="1"/>
          </p:cNvSpPr>
          <p:nvPr/>
        </p:nvSpPr>
        <p:spPr bwMode="auto">
          <a:xfrm>
            <a:off x="4057680" y="2708259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9755" name="AutoShape 11"/>
          <p:cNvCxnSpPr>
            <a:cxnSpLocks noChangeShapeType="1"/>
            <a:stCxn id="1439748" idx="6"/>
            <a:endCxn id="1439749" idx="2"/>
          </p:cNvCxnSpPr>
          <p:nvPr/>
        </p:nvCxnSpPr>
        <p:spPr bwMode="auto">
          <a:xfrm>
            <a:off x="4529168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56" name="AutoShape 12"/>
          <p:cNvCxnSpPr>
            <a:cxnSpLocks noChangeShapeType="1"/>
            <a:stCxn id="1439749" idx="6"/>
            <a:endCxn id="1439750" idx="2"/>
          </p:cNvCxnSpPr>
          <p:nvPr/>
        </p:nvCxnSpPr>
        <p:spPr bwMode="auto">
          <a:xfrm>
            <a:off x="6205568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7" name="AutoShape 13"/>
          <p:cNvCxnSpPr>
            <a:cxnSpLocks noChangeShapeType="1"/>
            <a:stCxn id="1439750" idx="3"/>
            <a:endCxn id="1439753" idx="7"/>
          </p:cNvCxnSpPr>
          <p:nvPr/>
        </p:nvCxnSpPr>
        <p:spPr bwMode="auto">
          <a:xfrm flipH="1">
            <a:off x="6124605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8" name="AutoShape 14"/>
          <p:cNvCxnSpPr>
            <a:cxnSpLocks noChangeShapeType="1"/>
            <a:stCxn id="1439753" idx="2"/>
            <a:endCxn id="1439754" idx="6"/>
          </p:cNvCxnSpPr>
          <p:nvPr/>
        </p:nvCxnSpPr>
        <p:spPr bwMode="auto">
          <a:xfrm flipH="1">
            <a:off x="4529168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9" name="AutoShape 15"/>
          <p:cNvCxnSpPr>
            <a:cxnSpLocks noChangeShapeType="1"/>
            <a:stCxn id="1439754" idx="0"/>
            <a:endCxn id="1439748" idx="4"/>
          </p:cNvCxnSpPr>
          <p:nvPr/>
        </p:nvCxnSpPr>
        <p:spPr bwMode="auto">
          <a:xfrm flipV="1">
            <a:off x="4286280" y="1731946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60" name="AutoShape 16"/>
          <p:cNvCxnSpPr>
            <a:cxnSpLocks noChangeShapeType="1"/>
            <a:stCxn id="1439748" idx="5"/>
            <a:endCxn id="1439753" idx="1"/>
          </p:cNvCxnSpPr>
          <p:nvPr/>
        </p:nvCxnSpPr>
        <p:spPr bwMode="auto">
          <a:xfrm>
            <a:off x="4448205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1" name="AutoShape 17"/>
          <p:cNvCxnSpPr>
            <a:cxnSpLocks noChangeShapeType="1"/>
            <a:stCxn id="1439753" idx="0"/>
            <a:endCxn id="1439749" idx="4"/>
          </p:cNvCxnSpPr>
          <p:nvPr/>
        </p:nvCxnSpPr>
        <p:spPr bwMode="auto">
          <a:xfrm flipV="1">
            <a:off x="5962680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2" name="AutoShape 18"/>
          <p:cNvCxnSpPr>
            <a:cxnSpLocks noChangeShapeType="1"/>
            <a:stCxn id="1439753" idx="6"/>
            <a:endCxn id="1439751" idx="2"/>
          </p:cNvCxnSpPr>
          <p:nvPr/>
        </p:nvCxnSpPr>
        <p:spPr bwMode="auto">
          <a:xfrm>
            <a:off x="6205568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3" name="AutoShape 19"/>
          <p:cNvCxnSpPr>
            <a:cxnSpLocks noChangeShapeType="1"/>
            <a:stCxn id="1439751" idx="0"/>
            <a:endCxn id="1439750" idx="4"/>
          </p:cNvCxnSpPr>
          <p:nvPr/>
        </p:nvCxnSpPr>
        <p:spPr bwMode="auto">
          <a:xfrm flipV="1">
            <a:off x="76390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64" name="AutoShape 20"/>
          <p:cNvCxnSpPr>
            <a:cxnSpLocks noChangeShapeType="1"/>
            <a:stCxn id="1439750" idx="5"/>
            <a:endCxn id="1439752" idx="1"/>
          </p:cNvCxnSpPr>
          <p:nvPr/>
        </p:nvCxnSpPr>
        <p:spPr bwMode="auto">
          <a:xfrm>
            <a:off x="7801005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5" name="AutoShape 21"/>
          <p:cNvCxnSpPr>
            <a:cxnSpLocks noChangeShapeType="1"/>
            <a:stCxn id="1439751" idx="7"/>
            <a:endCxn id="1439752" idx="3"/>
          </p:cNvCxnSpPr>
          <p:nvPr/>
        </p:nvCxnSpPr>
        <p:spPr bwMode="auto">
          <a:xfrm flipV="1">
            <a:off x="7801005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9766" name="Text Box 22"/>
          <p:cNvSpPr txBox="1">
            <a:spLocks noChangeArrowheads="1"/>
          </p:cNvSpPr>
          <p:nvPr/>
        </p:nvSpPr>
        <p:spPr bwMode="auto">
          <a:xfrm>
            <a:off x="4910168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39767" name="Text Box 23"/>
          <p:cNvSpPr txBox="1">
            <a:spLocks noChangeArrowheads="1"/>
          </p:cNvSpPr>
          <p:nvPr/>
        </p:nvSpPr>
        <p:spPr bwMode="auto">
          <a:xfrm>
            <a:off x="6526243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39768" name="Text Box 24"/>
          <p:cNvSpPr txBox="1">
            <a:spLocks noChangeArrowheads="1"/>
          </p:cNvSpPr>
          <p:nvPr/>
        </p:nvSpPr>
        <p:spPr bwMode="auto">
          <a:xfrm>
            <a:off x="8108980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39769" name="Text Box 25"/>
          <p:cNvSpPr txBox="1">
            <a:spLocks noChangeArrowheads="1"/>
          </p:cNvSpPr>
          <p:nvPr/>
        </p:nvSpPr>
        <p:spPr bwMode="auto">
          <a:xfrm>
            <a:off x="8110568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39770" name="Text Box 26"/>
          <p:cNvSpPr txBox="1">
            <a:spLocks noChangeArrowheads="1"/>
          </p:cNvSpPr>
          <p:nvPr/>
        </p:nvSpPr>
        <p:spPr bwMode="auto">
          <a:xfrm>
            <a:off x="7615268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39771" name="Text Box 27"/>
          <p:cNvSpPr txBox="1">
            <a:spLocks noChangeArrowheads="1"/>
          </p:cNvSpPr>
          <p:nvPr/>
        </p:nvSpPr>
        <p:spPr bwMode="auto">
          <a:xfrm>
            <a:off x="67405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39772" name="Text Box 28"/>
          <p:cNvSpPr txBox="1">
            <a:spLocks noChangeArrowheads="1"/>
          </p:cNvSpPr>
          <p:nvPr/>
        </p:nvSpPr>
        <p:spPr bwMode="auto">
          <a:xfrm>
            <a:off x="669293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39773" name="Text Box 29"/>
          <p:cNvSpPr txBox="1">
            <a:spLocks noChangeArrowheads="1"/>
          </p:cNvSpPr>
          <p:nvPr/>
        </p:nvSpPr>
        <p:spPr bwMode="auto">
          <a:xfrm>
            <a:off x="5916643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39774" name="Text Box 30"/>
          <p:cNvSpPr txBox="1">
            <a:spLocks noChangeArrowheads="1"/>
          </p:cNvSpPr>
          <p:nvPr/>
        </p:nvSpPr>
        <p:spPr bwMode="auto">
          <a:xfrm>
            <a:off x="474348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39775" name="Text Box 31"/>
          <p:cNvSpPr txBox="1">
            <a:spLocks noChangeArrowheads="1"/>
          </p:cNvSpPr>
          <p:nvPr/>
        </p:nvSpPr>
        <p:spPr bwMode="auto">
          <a:xfrm>
            <a:off x="3841780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8?</a:t>
            </a:r>
          </a:p>
        </p:txBody>
      </p:sp>
      <p:sp>
        <p:nvSpPr>
          <p:cNvPr id="1439776" name="Text Box 32"/>
          <p:cNvSpPr txBox="1">
            <a:spLocks noChangeArrowheads="1"/>
          </p:cNvSpPr>
          <p:nvPr/>
        </p:nvSpPr>
        <p:spPr bwMode="auto">
          <a:xfrm>
            <a:off x="46831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再次合并子树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0772" name="Oval 4"/>
          <p:cNvSpPr>
            <a:spLocks noChangeArrowheads="1"/>
          </p:cNvSpPr>
          <p:nvPr/>
        </p:nvSpPr>
        <p:spPr bwMode="auto">
          <a:xfrm>
            <a:off x="3986242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3" name="Oval 5"/>
          <p:cNvSpPr>
            <a:spLocks noChangeArrowheads="1"/>
          </p:cNvSpPr>
          <p:nvPr/>
        </p:nvSpPr>
        <p:spPr bwMode="auto">
          <a:xfrm>
            <a:off x="5662642" y="12604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4" name="Oval 6"/>
          <p:cNvSpPr>
            <a:spLocks noChangeArrowheads="1"/>
          </p:cNvSpPr>
          <p:nvPr/>
        </p:nvSpPr>
        <p:spPr bwMode="auto">
          <a:xfrm>
            <a:off x="7339042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5" name="Oval 7"/>
          <p:cNvSpPr>
            <a:spLocks noChangeArrowheads="1"/>
          </p:cNvSpPr>
          <p:nvPr/>
        </p:nvSpPr>
        <p:spPr bwMode="auto">
          <a:xfrm>
            <a:off x="7339042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6" name="Oval 8"/>
          <p:cNvSpPr>
            <a:spLocks noChangeArrowheads="1"/>
          </p:cNvSpPr>
          <p:nvPr/>
        </p:nvSpPr>
        <p:spPr bwMode="auto">
          <a:xfrm>
            <a:off x="8329642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7" name="Oval 9"/>
          <p:cNvSpPr>
            <a:spLocks noChangeArrowheads="1"/>
          </p:cNvSpPr>
          <p:nvPr/>
        </p:nvSpPr>
        <p:spPr bwMode="auto">
          <a:xfrm>
            <a:off x="5662642" y="270825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78" name="Oval 10"/>
          <p:cNvSpPr>
            <a:spLocks noChangeArrowheads="1"/>
          </p:cNvSpPr>
          <p:nvPr/>
        </p:nvSpPr>
        <p:spPr bwMode="auto">
          <a:xfrm>
            <a:off x="3986242" y="270825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0779" name="AutoShape 11"/>
          <p:cNvCxnSpPr>
            <a:cxnSpLocks noChangeShapeType="1"/>
            <a:stCxn id="1440772" idx="6"/>
            <a:endCxn id="1440773" idx="2"/>
          </p:cNvCxnSpPr>
          <p:nvPr/>
        </p:nvCxnSpPr>
        <p:spPr bwMode="auto">
          <a:xfrm>
            <a:off x="4457730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0" name="AutoShape 12"/>
          <p:cNvCxnSpPr>
            <a:cxnSpLocks noChangeShapeType="1"/>
            <a:stCxn id="1440773" idx="6"/>
            <a:endCxn id="1440774" idx="2"/>
          </p:cNvCxnSpPr>
          <p:nvPr/>
        </p:nvCxnSpPr>
        <p:spPr bwMode="auto">
          <a:xfrm>
            <a:off x="6134130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1" name="AutoShape 13"/>
          <p:cNvCxnSpPr>
            <a:cxnSpLocks noChangeShapeType="1"/>
            <a:stCxn id="1440774" idx="3"/>
            <a:endCxn id="1440777" idx="7"/>
          </p:cNvCxnSpPr>
          <p:nvPr/>
        </p:nvCxnSpPr>
        <p:spPr bwMode="auto">
          <a:xfrm flipH="1">
            <a:off x="6053167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2" name="AutoShape 14"/>
          <p:cNvCxnSpPr>
            <a:cxnSpLocks noChangeShapeType="1"/>
            <a:stCxn id="1440777" idx="2"/>
            <a:endCxn id="1440778" idx="6"/>
          </p:cNvCxnSpPr>
          <p:nvPr/>
        </p:nvCxnSpPr>
        <p:spPr bwMode="auto">
          <a:xfrm flipH="1">
            <a:off x="4457730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3" name="AutoShape 15"/>
          <p:cNvCxnSpPr>
            <a:cxnSpLocks noChangeShapeType="1"/>
            <a:stCxn id="1440778" idx="0"/>
            <a:endCxn id="1440772" idx="4"/>
          </p:cNvCxnSpPr>
          <p:nvPr/>
        </p:nvCxnSpPr>
        <p:spPr bwMode="auto">
          <a:xfrm flipV="1">
            <a:off x="4214842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4" name="AutoShape 16"/>
          <p:cNvCxnSpPr>
            <a:cxnSpLocks noChangeShapeType="1"/>
            <a:stCxn id="1440772" idx="5"/>
            <a:endCxn id="1440777" idx="1"/>
          </p:cNvCxnSpPr>
          <p:nvPr/>
        </p:nvCxnSpPr>
        <p:spPr bwMode="auto">
          <a:xfrm>
            <a:off x="4376767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5" name="AutoShape 17"/>
          <p:cNvCxnSpPr>
            <a:cxnSpLocks noChangeShapeType="1"/>
            <a:stCxn id="1440777" idx="0"/>
            <a:endCxn id="1440773" idx="4"/>
          </p:cNvCxnSpPr>
          <p:nvPr/>
        </p:nvCxnSpPr>
        <p:spPr bwMode="auto">
          <a:xfrm flipV="1">
            <a:off x="5891242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6" name="AutoShape 18"/>
          <p:cNvCxnSpPr>
            <a:cxnSpLocks noChangeShapeType="1"/>
            <a:stCxn id="1440777" idx="6"/>
            <a:endCxn id="1440775" idx="2"/>
          </p:cNvCxnSpPr>
          <p:nvPr/>
        </p:nvCxnSpPr>
        <p:spPr bwMode="auto">
          <a:xfrm>
            <a:off x="6134130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7" name="AutoShape 19"/>
          <p:cNvCxnSpPr>
            <a:cxnSpLocks noChangeShapeType="1"/>
            <a:stCxn id="1440775" idx="0"/>
            <a:endCxn id="1440774" idx="4"/>
          </p:cNvCxnSpPr>
          <p:nvPr/>
        </p:nvCxnSpPr>
        <p:spPr bwMode="auto">
          <a:xfrm flipV="1">
            <a:off x="7567642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8" name="AutoShape 20"/>
          <p:cNvCxnSpPr>
            <a:cxnSpLocks noChangeShapeType="1"/>
            <a:stCxn id="1440774" idx="5"/>
            <a:endCxn id="1440776" idx="1"/>
          </p:cNvCxnSpPr>
          <p:nvPr/>
        </p:nvCxnSpPr>
        <p:spPr bwMode="auto">
          <a:xfrm>
            <a:off x="7729567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9" name="AutoShape 21"/>
          <p:cNvCxnSpPr>
            <a:cxnSpLocks noChangeShapeType="1"/>
            <a:stCxn id="1440775" idx="7"/>
            <a:endCxn id="1440776" idx="3"/>
          </p:cNvCxnSpPr>
          <p:nvPr/>
        </p:nvCxnSpPr>
        <p:spPr bwMode="auto">
          <a:xfrm flipV="1">
            <a:off x="7729567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0790" name="Text Box 22"/>
          <p:cNvSpPr txBox="1">
            <a:spLocks noChangeArrowheads="1"/>
          </p:cNvSpPr>
          <p:nvPr/>
        </p:nvSpPr>
        <p:spPr bwMode="auto">
          <a:xfrm>
            <a:off x="4838730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0791" name="Text Box 23"/>
          <p:cNvSpPr txBox="1">
            <a:spLocks noChangeArrowheads="1"/>
          </p:cNvSpPr>
          <p:nvPr/>
        </p:nvSpPr>
        <p:spPr bwMode="auto">
          <a:xfrm>
            <a:off x="6454805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0792" name="Text Box 24"/>
          <p:cNvSpPr txBox="1">
            <a:spLocks noChangeArrowheads="1"/>
          </p:cNvSpPr>
          <p:nvPr/>
        </p:nvSpPr>
        <p:spPr bwMode="auto">
          <a:xfrm>
            <a:off x="8037542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0793" name="Text Box 25"/>
          <p:cNvSpPr txBox="1">
            <a:spLocks noChangeArrowheads="1"/>
          </p:cNvSpPr>
          <p:nvPr/>
        </p:nvSpPr>
        <p:spPr bwMode="auto">
          <a:xfrm>
            <a:off x="8039130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0794" name="Text Box 26"/>
          <p:cNvSpPr txBox="1">
            <a:spLocks noChangeArrowheads="1"/>
          </p:cNvSpPr>
          <p:nvPr/>
        </p:nvSpPr>
        <p:spPr bwMode="auto">
          <a:xfrm>
            <a:off x="7543830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0795" name="Text Box 27"/>
          <p:cNvSpPr txBox="1">
            <a:spLocks noChangeArrowheads="1"/>
          </p:cNvSpPr>
          <p:nvPr/>
        </p:nvSpPr>
        <p:spPr bwMode="auto">
          <a:xfrm>
            <a:off x="6669117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0796" name="Text Box 28"/>
          <p:cNvSpPr txBox="1">
            <a:spLocks noChangeArrowheads="1"/>
          </p:cNvSpPr>
          <p:nvPr/>
        </p:nvSpPr>
        <p:spPr bwMode="auto">
          <a:xfrm>
            <a:off x="6621492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0797" name="Text Box 29"/>
          <p:cNvSpPr txBox="1">
            <a:spLocks noChangeArrowheads="1"/>
          </p:cNvSpPr>
          <p:nvPr/>
        </p:nvSpPr>
        <p:spPr bwMode="auto">
          <a:xfrm>
            <a:off x="5845205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0798" name="Text Box 30"/>
          <p:cNvSpPr txBox="1">
            <a:spLocks noChangeArrowheads="1"/>
          </p:cNvSpPr>
          <p:nvPr/>
        </p:nvSpPr>
        <p:spPr bwMode="auto">
          <a:xfrm>
            <a:off x="4672042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0799" name="Text Box 31"/>
          <p:cNvSpPr txBox="1">
            <a:spLocks noChangeArrowheads="1"/>
          </p:cNvSpPr>
          <p:nvPr/>
        </p:nvSpPr>
        <p:spPr bwMode="auto">
          <a:xfrm>
            <a:off x="3846542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0800" name="Text Box 32"/>
          <p:cNvSpPr txBox="1">
            <a:spLocks noChangeArrowheads="1"/>
          </p:cNvSpPr>
          <p:nvPr/>
        </p:nvSpPr>
        <p:spPr bwMode="auto">
          <a:xfrm>
            <a:off x="4611717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选到回路边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each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1796" name="Oval 4"/>
          <p:cNvSpPr>
            <a:spLocks noChangeArrowheads="1"/>
          </p:cNvSpPr>
          <p:nvPr/>
        </p:nvSpPr>
        <p:spPr bwMode="auto">
          <a:xfrm>
            <a:off x="4129118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97" name="Oval 5"/>
          <p:cNvSpPr>
            <a:spLocks noChangeArrowheads="1"/>
          </p:cNvSpPr>
          <p:nvPr/>
        </p:nvSpPr>
        <p:spPr bwMode="auto">
          <a:xfrm>
            <a:off x="5805518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98" name="Oval 6"/>
          <p:cNvSpPr>
            <a:spLocks noChangeArrowheads="1"/>
          </p:cNvSpPr>
          <p:nvPr/>
        </p:nvSpPr>
        <p:spPr bwMode="auto">
          <a:xfrm>
            <a:off x="7481918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99" name="Oval 7"/>
          <p:cNvSpPr>
            <a:spLocks noChangeArrowheads="1"/>
          </p:cNvSpPr>
          <p:nvPr/>
        </p:nvSpPr>
        <p:spPr bwMode="auto">
          <a:xfrm>
            <a:off x="7481918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00" name="Oval 8"/>
          <p:cNvSpPr>
            <a:spLocks noChangeArrowheads="1"/>
          </p:cNvSpPr>
          <p:nvPr/>
        </p:nvSpPr>
        <p:spPr bwMode="auto">
          <a:xfrm>
            <a:off x="8472518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01" name="Oval 9"/>
          <p:cNvSpPr>
            <a:spLocks noChangeArrowheads="1"/>
          </p:cNvSpPr>
          <p:nvPr/>
        </p:nvSpPr>
        <p:spPr bwMode="auto">
          <a:xfrm>
            <a:off x="5805518" y="27796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02" name="Oval 10"/>
          <p:cNvSpPr>
            <a:spLocks noChangeArrowheads="1"/>
          </p:cNvSpPr>
          <p:nvPr/>
        </p:nvSpPr>
        <p:spPr bwMode="auto">
          <a:xfrm>
            <a:off x="4129118" y="27796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1803" name="AutoShape 11"/>
          <p:cNvCxnSpPr>
            <a:cxnSpLocks noChangeShapeType="1"/>
            <a:stCxn id="1441796" idx="6"/>
            <a:endCxn id="1441797" idx="2"/>
          </p:cNvCxnSpPr>
          <p:nvPr/>
        </p:nvCxnSpPr>
        <p:spPr bwMode="auto">
          <a:xfrm>
            <a:off x="4600606" y="15604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04" name="AutoShape 12"/>
          <p:cNvCxnSpPr>
            <a:cxnSpLocks noChangeShapeType="1"/>
            <a:stCxn id="1441797" idx="6"/>
            <a:endCxn id="1441798" idx="2"/>
          </p:cNvCxnSpPr>
          <p:nvPr/>
        </p:nvCxnSpPr>
        <p:spPr bwMode="auto">
          <a:xfrm>
            <a:off x="6277006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5" name="AutoShape 13"/>
          <p:cNvCxnSpPr>
            <a:cxnSpLocks noChangeShapeType="1"/>
            <a:stCxn id="1441798" idx="3"/>
            <a:endCxn id="1441801" idx="7"/>
          </p:cNvCxnSpPr>
          <p:nvPr/>
        </p:nvCxnSpPr>
        <p:spPr bwMode="auto">
          <a:xfrm flipH="1">
            <a:off x="6196043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6" name="AutoShape 14"/>
          <p:cNvCxnSpPr>
            <a:cxnSpLocks noChangeShapeType="1"/>
            <a:stCxn id="1441801" idx="2"/>
            <a:endCxn id="1441802" idx="6"/>
          </p:cNvCxnSpPr>
          <p:nvPr/>
        </p:nvCxnSpPr>
        <p:spPr bwMode="auto">
          <a:xfrm flipH="1">
            <a:off x="4600606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7" name="AutoShape 15"/>
          <p:cNvCxnSpPr>
            <a:cxnSpLocks noChangeShapeType="1"/>
            <a:stCxn id="1441802" idx="0"/>
            <a:endCxn id="1441796" idx="4"/>
          </p:cNvCxnSpPr>
          <p:nvPr/>
        </p:nvCxnSpPr>
        <p:spPr bwMode="auto">
          <a:xfrm flipV="1">
            <a:off x="4357718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08" name="AutoShape 16"/>
          <p:cNvCxnSpPr>
            <a:cxnSpLocks noChangeShapeType="1"/>
            <a:stCxn id="1441796" idx="5"/>
            <a:endCxn id="1441801" idx="1"/>
          </p:cNvCxnSpPr>
          <p:nvPr/>
        </p:nvCxnSpPr>
        <p:spPr bwMode="auto">
          <a:xfrm>
            <a:off x="4519643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9" name="AutoShape 17"/>
          <p:cNvCxnSpPr>
            <a:cxnSpLocks noChangeShapeType="1"/>
            <a:stCxn id="1441801" idx="0"/>
            <a:endCxn id="1441797" idx="4"/>
          </p:cNvCxnSpPr>
          <p:nvPr/>
        </p:nvCxnSpPr>
        <p:spPr bwMode="auto">
          <a:xfrm flipV="1">
            <a:off x="6034118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10" name="AutoShape 18"/>
          <p:cNvCxnSpPr>
            <a:cxnSpLocks noChangeShapeType="1"/>
            <a:stCxn id="1441801" idx="6"/>
            <a:endCxn id="1441799" idx="2"/>
          </p:cNvCxnSpPr>
          <p:nvPr/>
        </p:nvCxnSpPr>
        <p:spPr bwMode="auto">
          <a:xfrm>
            <a:off x="6277006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11" name="AutoShape 19"/>
          <p:cNvCxnSpPr>
            <a:cxnSpLocks noChangeShapeType="1"/>
            <a:stCxn id="1441799" idx="0"/>
            <a:endCxn id="1441798" idx="4"/>
          </p:cNvCxnSpPr>
          <p:nvPr/>
        </p:nvCxnSpPr>
        <p:spPr bwMode="auto">
          <a:xfrm flipV="1">
            <a:off x="7710518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12" name="AutoShape 20"/>
          <p:cNvCxnSpPr>
            <a:cxnSpLocks noChangeShapeType="1"/>
            <a:stCxn id="1441798" idx="5"/>
            <a:endCxn id="1441800" idx="1"/>
          </p:cNvCxnSpPr>
          <p:nvPr/>
        </p:nvCxnSpPr>
        <p:spPr bwMode="auto">
          <a:xfrm>
            <a:off x="7872443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13" name="AutoShape 21"/>
          <p:cNvCxnSpPr>
            <a:cxnSpLocks noChangeShapeType="1"/>
            <a:stCxn id="1441799" idx="7"/>
            <a:endCxn id="1441800" idx="3"/>
          </p:cNvCxnSpPr>
          <p:nvPr/>
        </p:nvCxnSpPr>
        <p:spPr bwMode="auto">
          <a:xfrm flipV="1">
            <a:off x="7872443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1814" name="Text Box 22"/>
          <p:cNvSpPr txBox="1">
            <a:spLocks noChangeArrowheads="1"/>
          </p:cNvSpPr>
          <p:nvPr/>
        </p:nvSpPr>
        <p:spPr bwMode="auto">
          <a:xfrm>
            <a:off x="4981606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1815" name="Text Box 23"/>
          <p:cNvSpPr txBox="1">
            <a:spLocks noChangeArrowheads="1"/>
          </p:cNvSpPr>
          <p:nvPr/>
        </p:nvSpPr>
        <p:spPr bwMode="auto">
          <a:xfrm>
            <a:off x="6597681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1816" name="Text Box 24"/>
          <p:cNvSpPr txBox="1">
            <a:spLocks noChangeArrowheads="1"/>
          </p:cNvSpPr>
          <p:nvPr/>
        </p:nvSpPr>
        <p:spPr bwMode="auto">
          <a:xfrm>
            <a:off x="8104218" y="1604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9?</a:t>
            </a:r>
          </a:p>
        </p:txBody>
      </p:sp>
      <p:sp>
        <p:nvSpPr>
          <p:cNvPr id="1441817" name="Text Box 25"/>
          <p:cNvSpPr txBox="1">
            <a:spLocks noChangeArrowheads="1"/>
          </p:cNvSpPr>
          <p:nvPr/>
        </p:nvSpPr>
        <p:spPr bwMode="auto">
          <a:xfrm>
            <a:off x="8182006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1818" name="Text Box 26"/>
          <p:cNvSpPr txBox="1">
            <a:spLocks noChangeArrowheads="1"/>
          </p:cNvSpPr>
          <p:nvPr/>
        </p:nvSpPr>
        <p:spPr bwMode="auto">
          <a:xfrm>
            <a:off x="7686706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1819" name="Text Box 27"/>
          <p:cNvSpPr txBox="1">
            <a:spLocks noChangeArrowheads="1"/>
          </p:cNvSpPr>
          <p:nvPr/>
        </p:nvSpPr>
        <p:spPr bwMode="auto">
          <a:xfrm>
            <a:off x="6811993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1820" name="Text Box 28"/>
          <p:cNvSpPr txBox="1">
            <a:spLocks noChangeArrowheads="1"/>
          </p:cNvSpPr>
          <p:nvPr/>
        </p:nvSpPr>
        <p:spPr bwMode="auto">
          <a:xfrm>
            <a:off x="6764368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1821" name="Text Box 29"/>
          <p:cNvSpPr txBox="1">
            <a:spLocks noChangeArrowheads="1"/>
          </p:cNvSpPr>
          <p:nvPr/>
        </p:nvSpPr>
        <p:spPr bwMode="auto">
          <a:xfrm>
            <a:off x="5988081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1822" name="Text Box 30"/>
          <p:cNvSpPr txBox="1">
            <a:spLocks noChangeArrowheads="1"/>
          </p:cNvSpPr>
          <p:nvPr/>
        </p:nvSpPr>
        <p:spPr bwMode="auto">
          <a:xfrm>
            <a:off x="4814918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1823" name="Text Box 31"/>
          <p:cNvSpPr txBox="1">
            <a:spLocks noChangeArrowheads="1"/>
          </p:cNvSpPr>
          <p:nvPr/>
        </p:nvSpPr>
        <p:spPr bwMode="auto">
          <a:xfrm>
            <a:off x="3989418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1824" name="Text Box 32"/>
          <p:cNvSpPr txBox="1">
            <a:spLocks noChangeArrowheads="1"/>
          </p:cNvSpPr>
          <p:nvPr/>
        </p:nvSpPr>
        <p:spPr bwMode="auto">
          <a:xfrm>
            <a:off x="4754593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不需合并也不加集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2820" name="Oval 4"/>
          <p:cNvSpPr>
            <a:spLocks noChangeArrowheads="1"/>
          </p:cNvSpPr>
          <p:nvPr/>
        </p:nvSpPr>
        <p:spPr bwMode="auto">
          <a:xfrm>
            <a:off x="3986242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1" name="Oval 5"/>
          <p:cNvSpPr>
            <a:spLocks noChangeArrowheads="1"/>
          </p:cNvSpPr>
          <p:nvPr/>
        </p:nvSpPr>
        <p:spPr bwMode="auto">
          <a:xfrm>
            <a:off x="5662642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2" name="Oval 6"/>
          <p:cNvSpPr>
            <a:spLocks noChangeArrowheads="1"/>
          </p:cNvSpPr>
          <p:nvPr/>
        </p:nvSpPr>
        <p:spPr bwMode="auto">
          <a:xfrm>
            <a:off x="7339042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3" name="Oval 7"/>
          <p:cNvSpPr>
            <a:spLocks noChangeArrowheads="1"/>
          </p:cNvSpPr>
          <p:nvPr/>
        </p:nvSpPr>
        <p:spPr bwMode="auto">
          <a:xfrm>
            <a:off x="7339042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4" name="Oval 8"/>
          <p:cNvSpPr>
            <a:spLocks noChangeArrowheads="1"/>
          </p:cNvSpPr>
          <p:nvPr/>
        </p:nvSpPr>
        <p:spPr bwMode="auto">
          <a:xfrm>
            <a:off x="8329642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5" name="Oval 9"/>
          <p:cNvSpPr>
            <a:spLocks noChangeArrowheads="1"/>
          </p:cNvSpPr>
          <p:nvPr/>
        </p:nvSpPr>
        <p:spPr bwMode="auto">
          <a:xfrm>
            <a:off x="5662642" y="27796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26" name="Oval 10"/>
          <p:cNvSpPr>
            <a:spLocks noChangeArrowheads="1"/>
          </p:cNvSpPr>
          <p:nvPr/>
        </p:nvSpPr>
        <p:spPr bwMode="auto">
          <a:xfrm>
            <a:off x="3986242" y="27796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2827" name="AutoShape 11"/>
          <p:cNvCxnSpPr>
            <a:cxnSpLocks noChangeShapeType="1"/>
            <a:stCxn id="1442820" idx="6"/>
            <a:endCxn id="1442821" idx="2"/>
          </p:cNvCxnSpPr>
          <p:nvPr/>
        </p:nvCxnSpPr>
        <p:spPr bwMode="auto">
          <a:xfrm>
            <a:off x="4457730" y="15604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28" name="AutoShape 12"/>
          <p:cNvCxnSpPr>
            <a:cxnSpLocks noChangeShapeType="1"/>
            <a:stCxn id="1442821" idx="6"/>
            <a:endCxn id="1442822" idx="2"/>
          </p:cNvCxnSpPr>
          <p:nvPr/>
        </p:nvCxnSpPr>
        <p:spPr bwMode="auto">
          <a:xfrm>
            <a:off x="6134130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29" name="AutoShape 13"/>
          <p:cNvCxnSpPr>
            <a:cxnSpLocks noChangeShapeType="1"/>
            <a:stCxn id="1442822" idx="3"/>
            <a:endCxn id="1442825" idx="7"/>
          </p:cNvCxnSpPr>
          <p:nvPr/>
        </p:nvCxnSpPr>
        <p:spPr bwMode="auto">
          <a:xfrm flipH="1">
            <a:off x="6053167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0" name="AutoShape 14"/>
          <p:cNvCxnSpPr>
            <a:cxnSpLocks noChangeShapeType="1"/>
            <a:stCxn id="1442825" idx="2"/>
            <a:endCxn id="1442826" idx="6"/>
          </p:cNvCxnSpPr>
          <p:nvPr/>
        </p:nvCxnSpPr>
        <p:spPr bwMode="auto">
          <a:xfrm flipH="1">
            <a:off x="4457730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1" name="AutoShape 15"/>
          <p:cNvCxnSpPr>
            <a:cxnSpLocks noChangeShapeType="1"/>
            <a:stCxn id="1442826" idx="0"/>
            <a:endCxn id="1442820" idx="4"/>
          </p:cNvCxnSpPr>
          <p:nvPr/>
        </p:nvCxnSpPr>
        <p:spPr bwMode="auto">
          <a:xfrm flipV="1">
            <a:off x="4214842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32" name="AutoShape 16"/>
          <p:cNvCxnSpPr>
            <a:cxnSpLocks noChangeShapeType="1"/>
            <a:stCxn id="1442820" idx="5"/>
            <a:endCxn id="1442825" idx="1"/>
          </p:cNvCxnSpPr>
          <p:nvPr/>
        </p:nvCxnSpPr>
        <p:spPr bwMode="auto">
          <a:xfrm>
            <a:off x="4376767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3" name="AutoShape 17"/>
          <p:cNvCxnSpPr>
            <a:cxnSpLocks noChangeShapeType="1"/>
            <a:stCxn id="1442825" idx="0"/>
            <a:endCxn id="1442821" idx="4"/>
          </p:cNvCxnSpPr>
          <p:nvPr/>
        </p:nvCxnSpPr>
        <p:spPr bwMode="auto">
          <a:xfrm flipV="1">
            <a:off x="5891242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4" name="AutoShape 18"/>
          <p:cNvCxnSpPr>
            <a:cxnSpLocks noChangeShapeType="1"/>
            <a:stCxn id="1442825" idx="6"/>
            <a:endCxn id="1442823" idx="2"/>
          </p:cNvCxnSpPr>
          <p:nvPr/>
        </p:nvCxnSpPr>
        <p:spPr bwMode="auto">
          <a:xfrm>
            <a:off x="6134130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5" name="AutoShape 19"/>
          <p:cNvCxnSpPr>
            <a:cxnSpLocks noChangeShapeType="1"/>
            <a:stCxn id="1442823" idx="0"/>
            <a:endCxn id="1442822" idx="4"/>
          </p:cNvCxnSpPr>
          <p:nvPr/>
        </p:nvCxnSpPr>
        <p:spPr bwMode="auto">
          <a:xfrm flipV="1">
            <a:off x="7567642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36" name="AutoShape 20"/>
          <p:cNvCxnSpPr>
            <a:cxnSpLocks noChangeShapeType="1"/>
            <a:stCxn id="1442822" idx="5"/>
            <a:endCxn id="1442824" idx="1"/>
          </p:cNvCxnSpPr>
          <p:nvPr/>
        </p:nvCxnSpPr>
        <p:spPr bwMode="auto">
          <a:xfrm>
            <a:off x="7729567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7" name="AutoShape 21"/>
          <p:cNvCxnSpPr>
            <a:cxnSpLocks noChangeShapeType="1"/>
            <a:stCxn id="1442823" idx="7"/>
            <a:endCxn id="1442824" idx="3"/>
          </p:cNvCxnSpPr>
          <p:nvPr/>
        </p:nvCxnSpPr>
        <p:spPr bwMode="auto">
          <a:xfrm flipV="1">
            <a:off x="7729567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2838" name="Text Box 22"/>
          <p:cNvSpPr txBox="1">
            <a:spLocks noChangeArrowheads="1"/>
          </p:cNvSpPr>
          <p:nvPr/>
        </p:nvSpPr>
        <p:spPr bwMode="auto">
          <a:xfrm>
            <a:off x="4838730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2839" name="Text Box 23"/>
          <p:cNvSpPr txBox="1">
            <a:spLocks noChangeArrowheads="1"/>
          </p:cNvSpPr>
          <p:nvPr/>
        </p:nvSpPr>
        <p:spPr bwMode="auto">
          <a:xfrm>
            <a:off x="6454805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2840" name="Text Box 24"/>
          <p:cNvSpPr txBox="1">
            <a:spLocks noChangeArrowheads="1"/>
          </p:cNvSpPr>
          <p:nvPr/>
        </p:nvSpPr>
        <p:spPr bwMode="auto">
          <a:xfrm>
            <a:off x="8037542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2841" name="Text Box 25"/>
          <p:cNvSpPr txBox="1">
            <a:spLocks noChangeArrowheads="1"/>
          </p:cNvSpPr>
          <p:nvPr/>
        </p:nvSpPr>
        <p:spPr bwMode="auto">
          <a:xfrm>
            <a:off x="8039130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2842" name="Text Box 26"/>
          <p:cNvSpPr txBox="1">
            <a:spLocks noChangeArrowheads="1"/>
          </p:cNvSpPr>
          <p:nvPr/>
        </p:nvSpPr>
        <p:spPr bwMode="auto">
          <a:xfrm>
            <a:off x="7543830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2843" name="Text Box 27"/>
          <p:cNvSpPr txBox="1">
            <a:spLocks noChangeArrowheads="1"/>
          </p:cNvSpPr>
          <p:nvPr/>
        </p:nvSpPr>
        <p:spPr bwMode="auto">
          <a:xfrm>
            <a:off x="6669117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2844" name="Text Box 28"/>
          <p:cNvSpPr txBox="1">
            <a:spLocks noChangeArrowheads="1"/>
          </p:cNvSpPr>
          <p:nvPr/>
        </p:nvSpPr>
        <p:spPr bwMode="auto">
          <a:xfrm>
            <a:off x="6621492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2845" name="Text Box 29"/>
          <p:cNvSpPr txBox="1">
            <a:spLocks noChangeArrowheads="1"/>
          </p:cNvSpPr>
          <p:nvPr/>
        </p:nvSpPr>
        <p:spPr bwMode="auto">
          <a:xfrm>
            <a:off x="5845205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2846" name="Text Box 30"/>
          <p:cNvSpPr txBox="1">
            <a:spLocks noChangeArrowheads="1"/>
          </p:cNvSpPr>
          <p:nvPr/>
        </p:nvSpPr>
        <p:spPr bwMode="auto">
          <a:xfrm>
            <a:off x="4672042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2847" name="Text Box 31"/>
          <p:cNvSpPr txBox="1">
            <a:spLocks noChangeArrowheads="1"/>
          </p:cNvSpPr>
          <p:nvPr/>
        </p:nvSpPr>
        <p:spPr bwMode="auto">
          <a:xfrm>
            <a:off x="3846542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2848" name="Text Box 32"/>
          <p:cNvSpPr txBox="1">
            <a:spLocks noChangeArrowheads="1"/>
          </p:cNvSpPr>
          <p:nvPr/>
        </p:nvSpPr>
        <p:spPr bwMode="auto">
          <a:xfrm>
            <a:off x="4611717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再选边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3844" name="Oval 4"/>
          <p:cNvSpPr>
            <a:spLocks noChangeArrowheads="1"/>
          </p:cNvSpPr>
          <p:nvPr/>
        </p:nvSpPr>
        <p:spPr bwMode="auto">
          <a:xfrm>
            <a:off x="4129118" y="14033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5805518" y="14033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46" name="Oval 6"/>
          <p:cNvSpPr>
            <a:spLocks noChangeArrowheads="1"/>
          </p:cNvSpPr>
          <p:nvPr/>
        </p:nvSpPr>
        <p:spPr bwMode="auto">
          <a:xfrm>
            <a:off x="7481918" y="1403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47" name="Oval 7"/>
          <p:cNvSpPr>
            <a:spLocks noChangeArrowheads="1"/>
          </p:cNvSpPr>
          <p:nvPr/>
        </p:nvSpPr>
        <p:spPr bwMode="auto">
          <a:xfrm>
            <a:off x="7481918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48" name="Oval 8"/>
          <p:cNvSpPr>
            <a:spLocks noChangeArrowheads="1"/>
          </p:cNvSpPr>
          <p:nvPr/>
        </p:nvSpPr>
        <p:spPr bwMode="auto">
          <a:xfrm>
            <a:off x="8472518" y="2165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49" name="Oval 9"/>
          <p:cNvSpPr>
            <a:spLocks noChangeArrowheads="1"/>
          </p:cNvSpPr>
          <p:nvPr/>
        </p:nvSpPr>
        <p:spPr bwMode="auto">
          <a:xfrm>
            <a:off x="5805518" y="285113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50" name="Oval 10"/>
          <p:cNvSpPr>
            <a:spLocks noChangeArrowheads="1"/>
          </p:cNvSpPr>
          <p:nvPr/>
        </p:nvSpPr>
        <p:spPr bwMode="auto">
          <a:xfrm>
            <a:off x="4129118" y="28511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3851" name="AutoShape 11"/>
          <p:cNvCxnSpPr>
            <a:cxnSpLocks noChangeShapeType="1"/>
            <a:stCxn id="1443844" idx="6"/>
            <a:endCxn id="1443845" idx="2"/>
          </p:cNvCxnSpPr>
          <p:nvPr/>
        </p:nvCxnSpPr>
        <p:spPr bwMode="auto">
          <a:xfrm>
            <a:off x="4600606" y="163193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2" name="AutoShape 12"/>
          <p:cNvCxnSpPr>
            <a:cxnSpLocks noChangeShapeType="1"/>
            <a:stCxn id="1443845" idx="6"/>
            <a:endCxn id="1443846" idx="2"/>
          </p:cNvCxnSpPr>
          <p:nvPr/>
        </p:nvCxnSpPr>
        <p:spPr bwMode="auto">
          <a:xfrm>
            <a:off x="6277006" y="16319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3" name="AutoShape 13"/>
          <p:cNvCxnSpPr>
            <a:cxnSpLocks noChangeShapeType="1"/>
            <a:stCxn id="1443846" idx="3"/>
            <a:endCxn id="1443849" idx="7"/>
          </p:cNvCxnSpPr>
          <p:nvPr/>
        </p:nvCxnSpPr>
        <p:spPr bwMode="auto">
          <a:xfrm flipH="1">
            <a:off x="6196043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4" name="AutoShape 14"/>
          <p:cNvCxnSpPr>
            <a:cxnSpLocks noChangeShapeType="1"/>
            <a:stCxn id="1443849" idx="2"/>
            <a:endCxn id="1443850" idx="6"/>
          </p:cNvCxnSpPr>
          <p:nvPr/>
        </p:nvCxnSpPr>
        <p:spPr bwMode="auto">
          <a:xfrm flipH="1">
            <a:off x="4600606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5" name="AutoShape 15"/>
          <p:cNvCxnSpPr>
            <a:cxnSpLocks noChangeShapeType="1"/>
            <a:stCxn id="1443850" idx="0"/>
            <a:endCxn id="1443844" idx="4"/>
          </p:cNvCxnSpPr>
          <p:nvPr/>
        </p:nvCxnSpPr>
        <p:spPr bwMode="auto">
          <a:xfrm flipV="1">
            <a:off x="4357718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6" name="AutoShape 16"/>
          <p:cNvCxnSpPr>
            <a:cxnSpLocks noChangeShapeType="1"/>
            <a:stCxn id="1443844" idx="5"/>
            <a:endCxn id="1443849" idx="1"/>
          </p:cNvCxnSpPr>
          <p:nvPr/>
        </p:nvCxnSpPr>
        <p:spPr bwMode="auto">
          <a:xfrm>
            <a:off x="4519643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7" name="AutoShape 17"/>
          <p:cNvCxnSpPr>
            <a:cxnSpLocks noChangeShapeType="1"/>
            <a:stCxn id="1443849" idx="0"/>
            <a:endCxn id="1443845" idx="4"/>
          </p:cNvCxnSpPr>
          <p:nvPr/>
        </p:nvCxnSpPr>
        <p:spPr bwMode="auto">
          <a:xfrm flipV="1">
            <a:off x="6034118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8" name="AutoShape 18"/>
          <p:cNvCxnSpPr>
            <a:cxnSpLocks noChangeShapeType="1"/>
            <a:stCxn id="1443849" idx="6"/>
            <a:endCxn id="1443847" idx="2"/>
          </p:cNvCxnSpPr>
          <p:nvPr/>
        </p:nvCxnSpPr>
        <p:spPr bwMode="auto">
          <a:xfrm>
            <a:off x="6277006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9" name="AutoShape 19"/>
          <p:cNvCxnSpPr>
            <a:cxnSpLocks noChangeShapeType="1"/>
            <a:stCxn id="1443847" idx="0"/>
            <a:endCxn id="1443846" idx="4"/>
          </p:cNvCxnSpPr>
          <p:nvPr/>
        </p:nvCxnSpPr>
        <p:spPr bwMode="auto">
          <a:xfrm flipV="1">
            <a:off x="7710518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60" name="AutoShape 20"/>
          <p:cNvCxnSpPr>
            <a:cxnSpLocks noChangeShapeType="1"/>
            <a:stCxn id="1443846" idx="5"/>
            <a:endCxn id="1443848" idx="1"/>
          </p:cNvCxnSpPr>
          <p:nvPr/>
        </p:nvCxnSpPr>
        <p:spPr bwMode="auto">
          <a:xfrm>
            <a:off x="7872443" y="1808147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61" name="AutoShape 21"/>
          <p:cNvCxnSpPr>
            <a:cxnSpLocks noChangeShapeType="1"/>
            <a:stCxn id="1443847" idx="7"/>
            <a:endCxn id="1443848" idx="3"/>
          </p:cNvCxnSpPr>
          <p:nvPr/>
        </p:nvCxnSpPr>
        <p:spPr bwMode="auto">
          <a:xfrm flipV="1">
            <a:off x="7872443" y="2570147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3862" name="Text Box 22"/>
          <p:cNvSpPr txBox="1">
            <a:spLocks noChangeArrowheads="1"/>
          </p:cNvSpPr>
          <p:nvPr/>
        </p:nvSpPr>
        <p:spPr bwMode="auto">
          <a:xfrm>
            <a:off x="4981606" y="12858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3863" name="Text Box 23"/>
          <p:cNvSpPr txBox="1">
            <a:spLocks noChangeArrowheads="1"/>
          </p:cNvSpPr>
          <p:nvPr/>
        </p:nvSpPr>
        <p:spPr bwMode="auto">
          <a:xfrm>
            <a:off x="6597681" y="1295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3864" name="Text Box 24"/>
          <p:cNvSpPr txBox="1">
            <a:spLocks noChangeArrowheads="1"/>
          </p:cNvSpPr>
          <p:nvPr/>
        </p:nvSpPr>
        <p:spPr bwMode="auto">
          <a:xfrm>
            <a:off x="8180418" y="1676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3865" name="Text Box 25"/>
          <p:cNvSpPr txBox="1">
            <a:spLocks noChangeArrowheads="1"/>
          </p:cNvSpPr>
          <p:nvPr/>
        </p:nvSpPr>
        <p:spPr bwMode="auto">
          <a:xfrm>
            <a:off x="8182006" y="27431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3866" name="Text Box 26"/>
          <p:cNvSpPr txBox="1">
            <a:spLocks noChangeArrowheads="1"/>
          </p:cNvSpPr>
          <p:nvPr/>
        </p:nvSpPr>
        <p:spPr bwMode="auto">
          <a:xfrm>
            <a:off x="7686706" y="22510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3867" name="Text Box 27"/>
          <p:cNvSpPr txBox="1">
            <a:spLocks noChangeArrowheads="1"/>
          </p:cNvSpPr>
          <p:nvPr/>
        </p:nvSpPr>
        <p:spPr bwMode="auto">
          <a:xfrm>
            <a:off x="6735793" y="2743185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13?</a:t>
            </a:r>
          </a:p>
        </p:txBody>
      </p:sp>
      <p:sp>
        <p:nvSpPr>
          <p:cNvPr id="1443868" name="Text Box 28"/>
          <p:cNvSpPr txBox="1">
            <a:spLocks noChangeArrowheads="1"/>
          </p:cNvSpPr>
          <p:nvPr/>
        </p:nvSpPr>
        <p:spPr bwMode="auto">
          <a:xfrm>
            <a:off x="6764368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3869" name="Text Box 29"/>
          <p:cNvSpPr txBox="1">
            <a:spLocks noChangeArrowheads="1"/>
          </p:cNvSpPr>
          <p:nvPr/>
        </p:nvSpPr>
        <p:spPr bwMode="auto">
          <a:xfrm>
            <a:off x="5988081" y="2057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3870" name="Text Box 30"/>
          <p:cNvSpPr txBox="1">
            <a:spLocks noChangeArrowheads="1"/>
          </p:cNvSpPr>
          <p:nvPr/>
        </p:nvSpPr>
        <p:spPr bwMode="auto">
          <a:xfrm>
            <a:off x="4814918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3871" name="Text Box 31"/>
          <p:cNvSpPr txBox="1">
            <a:spLocks noChangeArrowheads="1"/>
          </p:cNvSpPr>
          <p:nvPr/>
        </p:nvSpPr>
        <p:spPr bwMode="auto">
          <a:xfrm>
            <a:off x="3989418" y="2057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3872" name="Text Box 32"/>
          <p:cNvSpPr txBox="1">
            <a:spLocks noChangeArrowheads="1"/>
          </p:cNvSpPr>
          <p:nvPr/>
        </p:nvSpPr>
        <p:spPr bwMode="auto">
          <a:xfrm>
            <a:off x="4754593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再合并子树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4868" name="Oval 4"/>
          <p:cNvSpPr>
            <a:spLocks noChangeArrowheads="1"/>
          </p:cNvSpPr>
          <p:nvPr/>
        </p:nvSpPr>
        <p:spPr bwMode="auto">
          <a:xfrm>
            <a:off x="4057680" y="14033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69" name="Oval 5"/>
          <p:cNvSpPr>
            <a:spLocks noChangeArrowheads="1"/>
          </p:cNvSpPr>
          <p:nvPr/>
        </p:nvSpPr>
        <p:spPr bwMode="auto">
          <a:xfrm>
            <a:off x="5734080" y="14033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70" name="Oval 6"/>
          <p:cNvSpPr>
            <a:spLocks noChangeArrowheads="1"/>
          </p:cNvSpPr>
          <p:nvPr/>
        </p:nvSpPr>
        <p:spPr bwMode="auto">
          <a:xfrm>
            <a:off x="7410480" y="1403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71" name="Oval 7"/>
          <p:cNvSpPr>
            <a:spLocks noChangeArrowheads="1"/>
          </p:cNvSpPr>
          <p:nvPr/>
        </p:nvSpPr>
        <p:spPr bwMode="auto">
          <a:xfrm>
            <a:off x="7410480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72" name="Oval 8"/>
          <p:cNvSpPr>
            <a:spLocks noChangeArrowheads="1"/>
          </p:cNvSpPr>
          <p:nvPr/>
        </p:nvSpPr>
        <p:spPr bwMode="auto">
          <a:xfrm>
            <a:off x="8401080" y="2165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73" name="Oval 9"/>
          <p:cNvSpPr>
            <a:spLocks noChangeArrowheads="1"/>
          </p:cNvSpPr>
          <p:nvPr/>
        </p:nvSpPr>
        <p:spPr bwMode="auto">
          <a:xfrm>
            <a:off x="5734080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74" name="Oval 10"/>
          <p:cNvSpPr>
            <a:spLocks noChangeArrowheads="1"/>
          </p:cNvSpPr>
          <p:nvPr/>
        </p:nvSpPr>
        <p:spPr bwMode="auto">
          <a:xfrm>
            <a:off x="4057680" y="285113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4875" name="AutoShape 11"/>
          <p:cNvCxnSpPr>
            <a:cxnSpLocks noChangeShapeType="1"/>
            <a:stCxn id="1444868" idx="6"/>
            <a:endCxn id="1444869" idx="2"/>
          </p:cNvCxnSpPr>
          <p:nvPr/>
        </p:nvCxnSpPr>
        <p:spPr bwMode="auto">
          <a:xfrm>
            <a:off x="4529168" y="163193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76" name="AutoShape 12"/>
          <p:cNvCxnSpPr>
            <a:cxnSpLocks noChangeShapeType="1"/>
            <a:stCxn id="1444869" idx="6"/>
            <a:endCxn id="1444870" idx="2"/>
          </p:cNvCxnSpPr>
          <p:nvPr/>
        </p:nvCxnSpPr>
        <p:spPr bwMode="auto">
          <a:xfrm>
            <a:off x="6205568" y="16319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7" name="AutoShape 13"/>
          <p:cNvCxnSpPr>
            <a:cxnSpLocks noChangeShapeType="1"/>
            <a:stCxn id="1444870" idx="3"/>
            <a:endCxn id="1444873" idx="7"/>
          </p:cNvCxnSpPr>
          <p:nvPr/>
        </p:nvCxnSpPr>
        <p:spPr bwMode="auto">
          <a:xfrm flipH="1">
            <a:off x="6124605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8" name="AutoShape 14"/>
          <p:cNvCxnSpPr>
            <a:cxnSpLocks noChangeShapeType="1"/>
            <a:stCxn id="1444873" idx="2"/>
            <a:endCxn id="1444874" idx="6"/>
          </p:cNvCxnSpPr>
          <p:nvPr/>
        </p:nvCxnSpPr>
        <p:spPr bwMode="auto">
          <a:xfrm flipH="1">
            <a:off x="4529168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9" name="AutoShape 15"/>
          <p:cNvCxnSpPr>
            <a:cxnSpLocks noChangeShapeType="1"/>
            <a:stCxn id="1444874" idx="0"/>
            <a:endCxn id="1444868" idx="4"/>
          </p:cNvCxnSpPr>
          <p:nvPr/>
        </p:nvCxnSpPr>
        <p:spPr bwMode="auto">
          <a:xfrm flipV="1">
            <a:off x="4286280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0" name="AutoShape 16"/>
          <p:cNvCxnSpPr>
            <a:cxnSpLocks noChangeShapeType="1"/>
            <a:stCxn id="1444868" idx="5"/>
            <a:endCxn id="1444873" idx="1"/>
          </p:cNvCxnSpPr>
          <p:nvPr/>
        </p:nvCxnSpPr>
        <p:spPr bwMode="auto">
          <a:xfrm>
            <a:off x="4448205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1" name="AutoShape 17"/>
          <p:cNvCxnSpPr>
            <a:cxnSpLocks noChangeShapeType="1"/>
            <a:stCxn id="1444873" idx="0"/>
            <a:endCxn id="1444869" idx="4"/>
          </p:cNvCxnSpPr>
          <p:nvPr/>
        </p:nvCxnSpPr>
        <p:spPr bwMode="auto">
          <a:xfrm flipV="1">
            <a:off x="5962680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2" name="AutoShape 18"/>
          <p:cNvCxnSpPr>
            <a:cxnSpLocks noChangeShapeType="1"/>
            <a:stCxn id="1444873" idx="6"/>
            <a:endCxn id="1444871" idx="2"/>
          </p:cNvCxnSpPr>
          <p:nvPr/>
        </p:nvCxnSpPr>
        <p:spPr bwMode="auto">
          <a:xfrm>
            <a:off x="6205568" y="307973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3" name="AutoShape 19"/>
          <p:cNvCxnSpPr>
            <a:cxnSpLocks noChangeShapeType="1"/>
            <a:stCxn id="1444871" idx="0"/>
            <a:endCxn id="1444870" idx="4"/>
          </p:cNvCxnSpPr>
          <p:nvPr/>
        </p:nvCxnSpPr>
        <p:spPr bwMode="auto">
          <a:xfrm flipV="1">
            <a:off x="7639080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4" name="AutoShape 20"/>
          <p:cNvCxnSpPr>
            <a:cxnSpLocks noChangeShapeType="1"/>
            <a:stCxn id="1444870" idx="5"/>
            <a:endCxn id="1444872" idx="1"/>
          </p:cNvCxnSpPr>
          <p:nvPr/>
        </p:nvCxnSpPr>
        <p:spPr bwMode="auto">
          <a:xfrm>
            <a:off x="7801005" y="1808147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5" name="AutoShape 21"/>
          <p:cNvCxnSpPr>
            <a:cxnSpLocks noChangeShapeType="1"/>
            <a:stCxn id="1444871" idx="7"/>
            <a:endCxn id="1444872" idx="3"/>
          </p:cNvCxnSpPr>
          <p:nvPr/>
        </p:nvCxnSpPr>
        <p:spPr bwMode="auto">
          <a:xfrm flipV="1">
            <a:off x="7801005" y="2570147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4886" name="Text Box 22"/>
          <p:cNvSpPr txBox="1">
            <a:spLocks noChangeArrowheads="1"/>
          </p:cNvSpPr>
          <p:nvPr/>
        </p:nvSpPr>
        <p:spPr bwMode="auto">
          <a:xfrm>
            <a:off x="4910168" y="12858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4887" name="Text Box 23"/>
          <p:cNvSpPr txBox="1">
            <a:spLocks noChangeArrowheads="1"/>
          </p:cNvSpPr>
          <p:nvPr/>
        </p:nvSpPr>
        <p:spPr bwMode="auto">
          <a:xfrm>
            <a:off x="6526243" y="1295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4888" name="Text Box 24"/>
          <p:cNvSpPr txBox="1">
            <a:spLocks noChangeArrowheads="1"/>
          </p:cNvSpPr>
          <p:nvPr/>
        </p:nvSpPr>
        <p:spPr bwMode="auto">
          <a:xfrm>
            <a:off x="8108980" y="1676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4889" name="Text Box 25"/>
          <p:cNvSpPr txBox="1">
            <a:spLocks noChangeArrowheads="1"/>
          </p:cNvSpPr>
          <p:nvPr/>
        </p:nvSpPr>
        <p:spPr bwMode="auto">
          <a:xfrm>
            <a:off x="8110568" y="27431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4890" name="Text Box 26"/>
          <p:cNvSpPr txBox="1">
            <a:spLocks noChangeArrowheads="1"/>
          </p:cNvSpPr>
          <p:nvPr/>
        </p:nvSpPr>
        <p:spPr bwMode="auto">
          <a:xfrm>
            <a:off x="7615268" y="22510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4891" name="Text Box 27"/>
          <p:cNvSpPr txBox="1">
            <a:spLocks noChangeArrowheads="1"/>
          </p:cNvSpPr>
          <p:nvPr/>
        </p:nvSpPr>
        <p:spPr bwMode="auto">
          <a:xfrm>
            <a:off x="6740555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4892" name="Text Box 28"/>
          <p:cNvSpPr txBox="1">
            <a:spLocks noChangeArrowheads="1"/>
          </p:cNvSpPr>
          <p:nvPr/>
        </p:nvSpPr>
        <p:spPr bwMode="auto">
          <a:xfrm>
            <a:off x="6692930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5916643" y="2057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4894" name="Text Box 30"/>
          <p:cNvSpPr txBox="1">
            <a:spLocks noChangeArrowheads="1"/>
          </p:cNvSpPr>
          <p:nvPr/>
        </p:nvSpPr>
        <p:spPr bwMode="auto">
          <a:xfrm>
            <a:off x="4743480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4895" name="Text Box 31"/>
          <p:cNvSpPr txBox="1">
            <a:spLocks noChangeArrowheads="1"/>
          </p:cNvSpPr>
          <p:nvPr/>
        </p:nvSpPr>
        <p:spPr bwMode="auto">
          <a:xfrm>
            <a:off x="3917980" y="2057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4896" name="Text Box 32"/>
          <p:cNvSpPr txBox="1">
            <a:spLocks noChangeArrowheads="1"/>
          </p:cNvSpPr>
          <p:nvPr/>
        </p:nvSpPr>
        <p:spPr bwMode="auto">
          <a:xfrm>
            <a:off x="4683155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，再选边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for each (u,v) </a:t>
            </a:r>
            <a:r>
              <a:rPr lang="en-US" altLang="zh-CN" sz="2400" b="1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</a:rPr>
              <a:t>      if FindSet(u) </a:t>
            </a:r>
            <a:r>
              <a:rPr lang="en-US" altLang="zh-CN" sz="2400" b="1">
                <a:latin typeface="Courier New" pitchFamily="49" charset="0"/>
                <a:ea typeface="宋体" charset="-122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>
                <a:latin typeface="Courier New" pitchFamily="49" charset="0"/>
                <a:ea typeface="宋体" charset="-122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5892" name="Oval 4"/>
          <p:cNvSpPr>
            <a:spLocks noChangeArrowheads="1"/>
          </p:cNvSpPr>
          <p:nvPr/>
        </p:nvSpPr>
        <p:spPr bwMode="auto">
          <a:xfrm>
            <a:off x="4057680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5734080" y="13318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4" name="Oval 6"/>
          <p:cNvSpPr>
            <a:spLocks noChangeArrowheads="1"/>
          </p:cNvSpPr>
          <p:nvPr/>
        </p:nvSpPr>
        <p:spPr bwMode="auto">
          <a:xfrm>
            <a:off x="74104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5" name="Oval 7"/>
          <p:cNvSpPr>
            <a:spLocks noChangeArrowheads="1"/>
          </p:cNvSpPr>
          <p:nvPr/>
        </p:nvSpPr>
        <p:spPr bwMode="auto">
          <a:xfrm>
            <a:off x="74104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6" name="Oval 8"/>
          <p:cNvSpPr>
            <a:spLocks noChangeArrowheads="1"/>
          </p:cNvSpPr>
          <p:nvPr/>
        </p:nvSpPr>
        <p:spPr bwMode="auto">
          <a:xfrm>
            <a:off x="8401080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7" name="Oval 9"/>
          <p:cNvSpPr>
            <a:spLocks noChangeArrowheads="1"/>
          </p:cNvSpPr>
          <p:nvPr/>
        </p:nvSpPr>
        <p:spPr bwMode="auto">
          <a:xfrm>
            <a:off x="57340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4057680" y="27796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5899" name="AutoShape 11"/>
          <p:cNvCxnSpPr>
            <a:cxnSpLocks noChangeShapeType="1"/>
            <a:stCxn id="1445892" idx="6"/>
            <a:endCxn id="1445893" idx="2"/>
          </p:cNvCxnSpPr>
          <p:nvPr/>
        </p:nvCxnSpPr>
        <p:spPr bwMode="auto">
          <a:xfrm>
            <a:off x="4529168" y="15604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0" name="AutoShape 12"/>
          <p:cNvCxnSpPr>
            <a:cxnSpLocks noChangeShapeType="1"/>
            <a:stCxn id="1445893" idx="6"/>
            <a:endCxn id="1445894" idx="2"/>
          </p:cNvCxnSpPr>
          <p:nvPr/>
        </p:nvCxnSpPr>
        <p:spPr bwMode="auto">
          <a:xfrm>
            <a:off x="6205568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1" name="AutoShape 13"/>
          <p:cNvCxnSpPr>
            <a:cxnSpLocks noChangeShapeType="1"/>
            <a:stCxn id="1445894" idx="3"/>
            <a:endCxn id="1445897" idx="7"/>
          </p:cNvCxnSpPr>
          <p:nvPr/>
        </p:nvCxnSpPr>
        <p:spPr bwMode="auto">
          <a:xfrm flipH="1">
            <a:off x="61246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2" name="AutoShape 14"/>
          <p:cNvCxnSpPr>
            <a:cxnSpLocks noChangeShapeType="1"/>
            <a:stCxn id="1445897" idx="2"/>
            <a:endCxn id="1445898" idx="6"/>
          </p:cNvCxnSpPr>
          <p:nvPr/>
        </p:nvCxnSpPr>
        <p:spPr bwMode="auto">
          <a:xfrm flipH="1">
            <a:off x="4529168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3" name="AutoShape 15"/>
          <p:cNvCxnSpPr>
            <a:cxnSpLocks noChangeShapeType="1"/>
            <a:stCxn id="1445898" idx="0"/>
            <a:endCxn id="1445892" idx="4"/>
          </p:cNvCxnSpPr>
          <p:nvPr/>
        </p:nvCxnSpPr>
        <p:spPr bwMode="auto">
          <a:xfrm flipV="1">
            <a:off x="42862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4" name="AutoShape 16"/>
          <p:cNvCxnSpPr>
            <a:cxnSpLocks noChangeShapeType="1"/>
            <a:stCxn id="1445892" idx="5"/>
            <a:endCxn id="1445897" idx="1"/>
          </p:cNvCxnSpPr>
          <p:nvPr/>
        </p:nvCxnSpPr>
        <p:spPr bwMode="auto">
          <a:xfrm>
            <a:off x="44482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5" name="AutoShape 17"/>
          <p:cNvCxnSpPr>
            <a:cxnSpLocks noChangeShapeType="1"/>
            <a:stCxn id="1445897" idx="0"/>
            <a:endCxn id="1445893" idx="4"/>
          </p:cNvCxnSpPr>
          <p:nvPr/>
        </p:nvCxnSpPr>
        <p:spPr bwMode="auto">
          <a:xfrm flipV="1">
            <a:off x="59626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6" name="AutoShape 18"/>
          <p:cNvCxnSpPr>
            <a:cxnSpLocks noChangeShapeType="1"/>
            <a:stCxn id="1445897" idx="6"/>
            <a:endCxn id="1445895" idx="2"/>
          </p:cNvCxnSpPr>
          <p:nvPr/>
        </p:nvCxnSpPr>
        <p:spPr bwMode="auto">
          <a:xfrm>
            <a:off x="6205568" y="30082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7" name="AutoShape 19"/>
          <p:cNvCxnSpPr>
            <a:cxnSpLocks noChangeShapeType="1"/>
            <a:stCxn id="1445895" idx="0"/>
            <a:endCxn id="1445894" idx="4"/>
          </p:cNvCxnSpPr>
          <p:nvPr/>
        </p:nvCxnSpPr>
        <p:spPr bwMode="auto">
          <a:xfrm flipV="1">
            <a:off x="76390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8" name="AutoShape 20"/>
          <p:cNvCxnSpPr>
            <a:cxnSpLocks noChangeShapeType="1"/>
            <a:stCxn id="1445894" idx="5"/>
            <a:endCxn id="1445896" idx="1"/>
          </p:cNvCxnSpPr>
          <p:nvPr/>
        </p:nvCxnSpPr>
        <p:spPr bwMode="auto">
          <a:xfrm>
            <a:off x="7801005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9" name="AutoShape 21"/>
          <p:cNvCxnSpPr>
            <a:cxnSpLocks noChangeShapeType="1"/>
            <a:stCxn id="1445895" idx="7"/>
            <a:endCxn id="1445896" idx="3"/>
          </p:cNvCxnSpPr>
          <p:nvPr/>
        </p:nvCxnSpPr>
        <p:spPr bwMode="auto">
          <a:xfrm flipV="1">
            <a:off x="7801005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5910" name="Text Box 22"/>
          <p:cNvSpPr txBox="1">
            <a:spLocks noChangeArrowheads="1"/>
          </p:cNvSpPr>
          <p:nvPr/>
        </p:nvSpPr>
        <p:spPr bwMode="auto">
          <a:xfrm>
            <a:off x="4910168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5911" name="Text Box 23"/>
          <p:cNvSpPr txBox="1">
            <a:spLocks noChangeArrowheads="1"/>
          </p:cNvSpPr>
          <p:nvPr/>
        </p:nvSpPr>
        <p:spPr bwMode="auto">
          <a:xfrm>
            <a:off x="6526243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5912" name="Text Box 24"/>
          <p:cNvSpPr txBox="1">
            <a:spLocks noChangeArrowheads="1"/>
          </p:cNvSpPr>
          <p:nvPr/>
        </p:nvSpPr>
        <p:spPr bwMode="auto">
          <a:xfrm>
            <a:off x="8108980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5913" name="Text Box 25"/>
          <p:cNvSpPr txBox="1">
            <a:spLocks noChangeArrowheads="1"/>
          </p:cNvSpPr>
          <p:nvPr/>
        </p:nvSpPr>
        <p:spPr bwMode="auto">
          <a:xfrm>
            <a:off x="8110568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5914" name="Text Box 26"/>
          <p:cNvSpPr txBox="1">
            <a:spLocks noChangeArrowheads="1"/>
          </p:cNvSpPr>
          <p:nvPr/>
        </p:nvSpPr>
        <p:spPr bwMode="auto">
          <a:xfrm>
            <a:off x="7615268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5915" name="Text Box 27"/>
          <p:cNvSpPr txBox="1">
            <a:spLocks noChangeArrowheads="1"/>
          </p:cNvSpPr>
          <p:nvPr/>
        </p:nvSpPr>
        <p:spPr bwMode="auto">
          <a:xfrm>
            <a:off x="67405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5916" name="Text Box 28"/>
          <p:cNvSpPr txBox="1">
            <a:spLocks noChangeArrowheads="1"/>
          </p:cNvSpPr>
          <p:nvPr/>
        </p:nvSpPr>
        <p:spPr bwMode="auto">
          <a:xfrm>
            <a:off x="669293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5917" name="Text Box 29"/>
          <p:cNvSpPr txBox="1">
            <a:spLocks noChangeArrowheads="1"/>
          </p:cNvSpPr>
          <p:nvPr/>
        </p:nvSpPr>
        <p:spPr bwMode="auto">
          <a:xfrm>
            <a:off x="5916643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5918" name="Text Box 30"/>
          <p:cNvSpPr txBox="1">
            <a:spLocks noChangeArrowheads="1"/>
          </p:cNvSpPr>
          <p:nvPr/>
        </p:nvSpPr>
        <p:spPr bwMode="auto">
          <a:xfrm>
            <a:off x="4743480" y="1773222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14?</a:t>
            </a:r>
          </a:p>
        </p:txBody>
      </p:sp>
      <p:sp>
        <p:nvSpPr>
          <p:cNvPr id="1445919" name="Text Box 31"/>
          <p:cNvSpPr txBox="1">
            <a:spLocks noChangeArrowheads="1"/>
          </p:cNvSpPr>
          <p:nvPr/>
        </p:nvSpPr>
        <p:spPr bwMode="auto">
          <a:xfrm>
            <a:off x="3917980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5920" name="Text Box 32"/>
          <p:cNvSpPr txBox="1">
            <a:spLocks noChangeArrowheads="1"/>
          </p:cNvSpPr>
          <p:nvPr/>
        </p:nvSpPr>
        <p:spPr bwMode="auto">
          <a:xfrm>
            <a:off x="46831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算法，再合并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T = T </a:t>
            </a:r>
            <a:r>
              <a:rPr lang="en-US" altLang="zh-CN" sz="2400" b="1" dirty="0">
                <a:solidFill>
                  <a:srgbClr val="FF0000"/>
                </a:solidFill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6916" name="Oval 4"/>
          <p:cNvSpPr>
            <a:spLocks noChangeArrowheads="1"/>
          </p:cNvSpPr>
          <p:nvPr/>
        </p:nvSpPr>
        <p:spPr bwMode="auto">
          <a:xfrm>
            <a:off x="3986242" y="1403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17" name="Oval 5"/>
          <p:cNvSpPr>
            <a:spLocks noChangeArrowheads="1"/>
          </p:cNvSpPr>
          <p:nvPr/>
        </p:nvSpPr>
        <p:spPr bwMode="auto">
          <a:xfrm>
            <a:off x="5662642" y="1403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18" name="Oval 6"/>
          <p:cNvSpPr>
            <a:spLocks noChangeArrowheads="1"/>
          </p:cNvSpPr>
          <p:nvPr/>
        </p:nvSpPr>
        <p:spPr bwMode="auto">
          <a:xfrm>
            <a:off x="7339042" y="1403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19" name="Oval 7"/>
          <p:cNvSpPr>
            <a:spLocks noChangeArrowheads="1"/>
          </p:cNvSpPr>
          <p:nvPr/>
        </p:nvSpPr>
        <p:spPr bwMode="auto">
          <a:xfrm>
            <a:off x="7339042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20" name="Oval 8"/>
          <p:cNvSpPr>
            <a:spLocks noChangeArrowheads="1"/>
          </p:cNvSpPr>
          <p:nvPr/>
        </p:nvSpPr>
        <p:spPr bwMode="auto">
          <a:xfrm>
            <a:off x="8329642" y="21653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21" name="Oval 9"/>
          <p:cNvSpPr>
            <a:spLocks noChangeArrowheads="1"/>
          </p:cNvSpPr>
          <p:nvPr/>
        </p:nvSpPr>
        <p:spPr bwMode="auto">
          <a:xfrm>
            <a:off x="5662642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922" name="Oval 10"/>
          <p:cNvSpPr>
            <a:spLocks noChangeArrowheads="1"/>
          </p:cNvSpPr>
          <p:nvPr/>
        </p:nvSpPr>
        <p:spPr bwMode="auto">
          <a:xfrm>
            <a:off x="3986242" y="285113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6923" name="AutoShape 11"/>
          <p:cNvCxnSpPr>
            <a:cxnSpLocks noChangeShapeType="1"/>
            <a:stCxn id="1446916" idx="6"/>
            <a:endCxn id="1446917" idx="2"/>
          </p:cNvCxnSpPr>
          <p:nvPr/>
        </p:nvCxnSpPr>
        <p:spPr bwMode="auto">
          <a:xfrm>
            <a:off x="4457730" y="163193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4" name="AutoShape 12"/>
          <p:cNvCxnSpPr>
            <a:cxnSpLocks noChangeShapeType="1"/>
            <a:stCxn id="1446917" idx="6"/>
            <a:endCxn id="1446918" idx="2"/>
          </p:cNvCxnSpPr>
          <p:nvPr/>
        </p:nvCxnSpPr>
        <p:spPr bwMode="auto">
          <a:xfrm>
            <a:off x="6134130" y="16319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5" name="AutoShape 13"/>
          <p:cNvCxnSpPr>
            <a:cxnSpLocks noChangeShapeType="1"/>
            <a:stCxn id="1446918" idx="3"/>
            <a:endCxn id="1446921" idx="7"/>
          </p:cNvCxnSpPr>
          <p:nvPr/>
        </p:nvCxnSpPr>
        <p:spPr bwMode="auto">
          <a:xfrm flipH="1">
            <a:off x="6053167" y="1808147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6" name="AutoShape 14"/>
          <p:cNvCxnSpPr>
            <a:cxnSpLocks noChangeShapeType="1"/>
            <a:stCxn id="1446921" idx="2"/>
            <a:endCxn id="1446922" idx="6"/>
          </p:cNvCxnSpPr>
          <p:nvPr/>
        </p:nvCxnSpPr>
        <p:spPr bwMode="auto">
          <a:xfrm flipH="1">
            <a:off x="4457730" y="307973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7" name="AutoShape 15"/>
          <p:cNvCxnSpPr>
            <a:cxnSpLocks noChangeShapeType="1"/>
            <a:stCxn id="1446922" idx="0"/>
            <a:endCxn id="1446916" idx="4"/>
          </p:cNvCxnSpPr>
          <p:nvPr/>
        </p:nvCxnSpPr>
        <p:spPr bwMode="auto">
          <a:xfrm flipV="1">
            <a:off x="4214842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8" name="AutoShape 16"/>
          <p:cNvCxnSpPr>
            <a:cxnSpLocks noChangeShapeType="1"/>
            <a:stCxn id="1446916" idx="5"/>
            <a:endCxn id="1446921" idx="1"/>
          </p:cNvCxnSpPr>
          <p:nvPr/>
        </p:nvCxnSpPr>
        <p:spPr bwMode="auto">
          <a:xfrm>
            <a:off x="4376767" y="1808147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9" name="AutoShape 17"/>
          <p:cNvCxnSpPr>
            <a:cxnSpLocks noChangeShapeType="1"/>
            <a:stCxn id="1446921" idx="0"/>
            <a:endCxn id="1446917" idx="4"/>
          </p:cNvCxnSpPr>
          <p:nvPr/>
        </p:nvCxnSpPr>
        <p:spPr bwMode="auto">
          <a:xfrm flipV="1">
            <a:off x="5891242" y="187482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30" name="AutoShape 18"/>
          <p:cNvCxnSpPr>
            <a:cxnSpLocks noChangeShapeType="1"/>
            <a:stCxn id="1446921" idx="6"/>
            <a:endCxn id="1446919" idx="2"/>
          </p:cNvCxnSpPr>
          <p:nvPr/>
        </p:nvCxnSpPr>
        <p:spPr bwMode="auto">
          <a:xfrm>
            <a:off x="6134130" y="307973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31" name="AutoShape 19"/>
          <p:cNvCxnSpPr>
            <a:cxnSpLocks noChangeShapeType="1"/>
            <a:stCxn id="1446919" idx="0"/>
            <a:endCxn id="1446918" idx="4"/>
          </p:cNvCxnSpPr>
          <p:nvPr/>
        </p:nvCxnSpPr>
        <p:spPr bwMode="auto">
          <a:xfrm flipV="1">
            <a:off x="7567642" y="187482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32" name="AutoShape 20"/>
          <p:cNvCxnSpPr>
            <a:cxnSpLocks noChangeShapeType="1"/>
            <a:stCxn id="1446918" idx="5"/>
            <a:endCxn id="1446920" idx="1"/>
          </p:cNvCxnSpPr>
          <p:nvPr/>
        </p:nvCxnSpPr>
        <p:spPr bwMode="auto">
          <a:xfrm>
            <a:off x="7729567" y="1808147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33" name="AutoShape 21"/>
          <p:cNvCxnSpPr>
            <a:cxnSpLocks noChangeShapeType="1"/>
            <a:stCxn id="1446919" idx="7"/>
            <a:endCxn id="1446920" idx="3"/>
          </p:cNvCxnSpPr>
          <p:nvPr/>
        </p:nvCxnSpPr>
        <p:spPr bwMode="auto">
          <a:xfrm flipV="1">
            <a:off x="7729567" y="2570147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6934" name="Text Box 22"/>
          <p:cNvSpPr txBox="1">
            <a:spLocks noChangeArrowheads="1"/>
          </p:cNvSpPr>
          <p:nvPr/>
        </p:nvSpPr>
        <p:spPr bwMode="auto">
          <a:xfrm>
            <a:off x="4838730" y="12858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6935" name="Text Box 23"/>
          <p:cNvSpPr txBox="1">
            <a:spLocks noChangeArrowheads="1"/>
          </p:cNvSpPr>
          <p:nvPr/>
        </p:nvSpPr>
        <p:spPr bwMode="auto">
          <a:xfrm>
            <a:off x="6454805" y="1295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6936" name="Text Box 24"/>
          <p:cNvSpPr txBox="1">
            <a:spLocks noChangeArrowheads="1"/>
          </p:cNvSpPr>
          <p:nvPr/>
        </p:nvSpPr>
        <p:spPr bwMode="auto">
          <a:xfrm>
            <a:off x="8037542" y="1676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6937" name="Text Box 25"/>
          <p:cNvSpPr txBox="1">
            <a:spLocks noChangeArrowheads="1"/>
          </p:cNvSpPr>
          <p:nvPr/>
        </p:nvSpPr>
        <p:spPr bwMode="auto">
          <a:xfrm>
            <a:off x="8039130" y="27431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6938" name="Text Box 26"/>
          <p:cNvSpPr txBox="1">
            <a:spLocks noChangeArrowheads="1"/>
          </p:cNvSpPr>
          <p:nvPr/>
        </p:nvSpPr>
        <p:spPr bwMode="auto">
          <a:xfrm>
            <a:off x="7543830" y="225106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6939" name="Text Box 27"/>
          <p:cNvSpPr txBox="1">
            <a:spLocks noChangeArrowheads="1"/>
          </p:cNvSpPr>
          <p:nvPr/>
        </p:nvSpPr>
        <p:spPr bwMode="auto">
          <a:xfrm>
            <a:off x="6669117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6940" name="Text Box 28"/>
          <p:cNvSpPr txBox="1">
            <a:spLocks noChangeArrowheads="1"/>
          </p:cNvSpPr>
          <p:nvPr/>
        </p:nvSpPr>
        <p:spPr bwMode="auto">
          <a:xfrm>
            <a:off x="6621492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6941" name="Text Box 29"/>
          <p:cNvSpPr txBox="1">
            <a:spLocks noChangeArrowheads="1"/>
          </p:cNvSpPr>
          <p:nvPr/>
        </p:nvSpPr>
        <p:spPr bwMode="auto">
          <a:xfrm>
            <a:off x="5845205" y="20573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6942" name="Text Box 30"/>
          <p:cNvSpPr txBox="1">
            <a:spLocks noChangeArrowheads="1"/>
          </p:cNvSpPr>
          <p:nvPr/>
        </p:nvSpPr>
        <p:spPr bwMode="auto">
          <a:xfrm>
            <a:off x="4672042" y="1844660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6943" name="Text Box 31"/>
          <p:cNvSpPr txBox="1">
            <a:spLocks noChangeArrowheads="1"/>
          </p:cNvSpPr>
          <p:nvPr/>
        </p:nvSpPr>
        <p:spPr bwMode="auto">
          <a:xfrm>
            <a:off x="3846542" y="205738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6944" name="Text Box 32"/>
          <p:cNvSpPr txBox="1">
            <a:spLocks noChangeArrowheads="1"/>
          </p:cNvSpPr>
          <p:nvPr/>
        </p:nvSpPr>
        <p:spPr bwMode="auto">
          <a:xfrm>
            <a:off x="4611717" y="2743185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再选边、不合并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7940" name="Oval 4"/>
          <p:cNvSpPr>
            <a:spLocks noChangeArrowheads="1"/>
          </p:cNvSpPr>
          <p:nvPr/>
        </p:nvSpPr>
        <p:spPr bwMode="auto">
          <a:xfrm>
            <a:off x="40576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1" name="Oval 5"/>
          <p:cNvSpPr>
            <a:spLocks noChangeArrowheads="1"/>
          </p:cNvSpPr>
          <p:nvPr/>
        </p:nvSpPr>
        <p:spPr bwMode="auto">
          <a:xfrm>
            <a:off x="57340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2" name="Oval 6"/>
          <p:cNvSpPr>
            <a:spLocks noChangeArrowheads="1"/>
          </p:cNvSpPr>
          <p:nvPr/>
        </p:nvSpPr>
        <p:spPr bwMode="auto">
          <a:xfrm>
            <a:off x="74104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3" name="Oval 7"/>
          <p:cNvSpPr>
            <a:spLocks noChangeArrowheads="1"/>
          </p:cNvSpPr>
          <p:nvPr/>
        </p:nvSpPr>
        <p:spPr bwMode="auto">
          <a:xfrm>
            <a:off x="74104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4" name="Oval 8"/>
          <p:cNvSpPr>
            <a:spLocks noChangeArrowheads="1"/>
          </p:cNvSpPr>
          <p:nvPr/>
        </p:nvSpPr>
        <p:spPr bwMode="auto">
          <a:xfrm>
            <a:off x="8401080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5" name="Oval 9"/>
          <p:cNvSpPr>
            <a:spLocks noChangeArrowheads="1"/>
          </p:cNvSpPr>
          <p:nvPr/>
        </p:nvSpPr>
        <p:spPr bwMode="auto">
          <a:xfrm>
            <a:off x="57340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946" name="Oval 10"/>
          <p:cNvSpPr>
            <a:spLocks noChangeArrowheads="1"/>
          </p:cNvSpPr>
          <p:nvPr/>
        </p:nvSpPr>
        <p:spPr bwMode="auto">
          <a:xfrm>
            <a:off x="40576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7947" name="AutoShape 11"/>
          <p:cNvCxnSpPr>
            <a:cxnSpLocks noChangeShapeType="1"/>
            <a:stCxn id="1447940" idx="6"/>
            <a:endCxn id="1447941" idx="2"/>
          </p:cNvCxnSpPr>
          <p:nvPr/>
        </p:nvCxnSpPr>
        <p:spPr bwMode="auto">
          <a:xfrm>
            <a:off x="4529168" y="15604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48" name="AutoShape 12"/>
          <p:cNvCxnSpPr>
            <a:cxnSpLocks noChangeShapeType="1"/>
            <a:stCxn id="1447941" idx="6"/>
            <a:endCxn id="1447942" idx="2"/>
          </p:cNvCxnSpPr>
          <p:nvPr/>
        </p:nvCxnSpPr>
        <p:spPr bwMode="auto">
          <a:xfrm>
            <a:off x="6205568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49" name="AutoShape 13"/>
          <p:cNvCxnSpPr>
            <a:cxnSpLocks noChangeShapeType="1"/>
            <a:stCxn id="1447942" idx="3"/>
            <a:endCxn id="1447945" idx="7"/>
          </p:cNvCxnSpPr>
          <p:nvPr/>
        </p:nvCxnSpPr>
        <p:spPr bwMode="auto">
          <a:xfrm flipH="1">
            <a:off x="61246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0" name="AutoShape 14"/>
          <p:cNvCxnSpPr>
            <a:cxnSpLocks noChangeShapeType="1"/>
            <a:stCxn id="1447945" idx="2"/>
            <a:endCxn id="1447946" idx="6"/>
          </p:cNvCxnSpPr>
          <p:nvPr/>
        </p:nvCxnSpPr>
        <p:spPr bwMode="auto">
          <a:xfrm flipH="1">
            <a:off x="4529168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1" name="AutoShape 15"/>
          <p:cNvCxnSpPr>
            <a:cxnSpLocks noChangeShapeType="1"/>
            <a:stCxn id="1447946" idx="0"/>
            <a:endCxn id="1447940" idx="4"/>
          </p:cNvCxnSpPr>
          <p:nvPr/>
        </p:nvCxnSpPr>
        <p:spPr bwMode="auto">
          <a:xfrm flipV="1">
            <a:off x="42862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2" name="AutoShape 16"/>
          <p:cNvCxnSpPr>
            <a:cxnSpLocks noChangeShapeType="1"/>
            <a:stCxn id="1447940" idx="5"/>
            <a:endCxn id="1447945" idx="1"/>
          </p:cNvCxnSpPr>
          <p:nvPr/>
        </p:nvCxnSpPr>
        <p:spPr bwMode="auto">
          <a:xfrm>
            <a:off x="4448205" y="1736709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3" name="AutoShape 17"/>
          <p:cNvCxnSpPr>
            <a:cxnSpLocks noChangeShapeType="1"/>
            <a:stCxn id="1447945" idx="0"/>
            <a:endCxn id="1447941" idx="4"/>
          </p:cNvCxnSpPr>
          <p:nvPr/>
        </p:nvCxnSpPr>
        <p:spPr bwMode="auto">
          <a:xfrm flipV="1">
            <a:off x="59626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4" name="AutoShape 18"/>
          <p:cNvCxnSpPr>
            <a:cxnSpLocks noChangeShapeType="1"/>
            <a:stCxn id="1447945" idx="6"/>
            <a:endCxn id="1447943" idx="2"/>
          </p:cNvCxnSpPr>
          <p:nvPr/>
        </p:nvCxnSpPr>
        <p:spPr bwMode="auto">
          <a:xfrm>
            <a:off x="6205568" y="30082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5" name="AutoShape 19"/>
          <p:cNvCxnSpPr>
            <a:cxnSpLocks noChangeShapeType="1"/>
            <a:stCxn id="1447943" idx="0"/>
            <a:endCxn id="1447942" idx="4"/>
          </p:cNvCxnSpPr>
          <p:nvPr/>
        </p:nvCxnSpPr>
        <p:spPr bwMode="auto">
          <a:xfrm flipV="1">
            <a:off x="76390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6" name="AutoShape 20"/>
          <p:cNvCxnSpPr>
            <a:cxnSpLocks noChangeShapeType="1"/>
            <a:stCxn id="1447942" idx="5"/>
            <a:endCxn id="1447944" idx="1"/>
          </p:cNvCxnSpPr>
          <p:nvPr/>
        </p:nvCxnSpPr>
        <p:spPr bwMode="auto">
          <a:xfrm>
            <a:off x="7801005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7" name="AutoShape 21"/>
          <p:cNvCxnSpPr>
            <a:cxnSpLocks noChangeShapeType="1"/>
            <a:stCxn id="1447943" idx="7"/>
            <a:endCxn id="1447944" idx="3"/>
          </p:cNvCxnSpPr>
          <p:nvPr/>
        </p:nvCxnSpPr>
        <p:spPr bwMode="auto">
          <a:xfrm flipV="1">
            <a:off x="7801005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7958" name="Text Box 22"/>
          <p:cNvSpPr txBox="1">
            <a:spLocks noChangeArrowheads="1"/>
          </p:cNvSpPr>
          <p:nvPr/>
        </p:nvSpPr>
        <p:spPr bwMode="auto">
          <a:xfrm>
            <a:off x="4910168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7959" name="Text Box 23"/>
          <p:cNvSpPr txBox="1">
            <a:spLocks noChangeArrowheads="1"/>
          </p:cNvSpPr>
          <p:nvPr/>
        </p:nvSpPr>
        <p:spPr bwMode="auto">
          <a:xfrm>
            <a:off x="6526243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47960" name="Text Box 24"/>
          <p:cNvSpPr txBox="1">
            <a:spLocks noChangeArrowheads="1"/>
          </p:cNvSpPr>
          <p:nvPr/>
        </p:nvSpPr>
        <p:spPr bwMode="auto">
          <a:xfrm>
            <a:off x="8108980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7961" name="Text Box 25"/>
          <p:cNvSpPr txBox="1">
            <a:spLocks noChangeArrowheads="1"/>
          </p:cNvSpPr>
          <p:nvPr/>
        </p:nvSpPr>
        <p:spPr bwMode="auto">
          <a:xfrm>
            <a:off x="8110568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7962" name="Text Box 26"/>
          <p:cNvSpPr txBox="1">
            <a:spLocks noChangeArrowheads="1"/>
          </p:cNvSpPr>
          <p:nvPr/>
        </p:nvSpPr>
        <p:spPr bwMode="auto">
          <a:xfrm>
            <a:off x="7615268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7963" name="Text Box 27"/>
          <p:cNvSpPr txBox="1">
            <a:spLocks noChangeArrowheads="1"/>
          </p:cNvSpPr>
          <p:nvPr/>
        </p:nvSpPr>
        <p:spPr bwMode="auto">
          <a:xfrm>
            <a:off x="67405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7964" name="Text Box 28"/>
          <p:cNvSpPr txBox="1">
            <a:spLocks noChangeArrowheads="1"/>
          </p:cNvSpPr>
          <p:nvPr/>
        </p:nvSpPr>
        <p:spPr bwMode="auto">
          <a:xfrm>
            <a:off x="6540530" y="1773222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17?</a:t>
            </a:r>
          </a:p>
        </p:txBody>
      </p:sp>
      <p:sp>
        <p:nvSpPr>
          <p:cNvPr id="1447965" name="Text Box 29"/>
          <p:cNvSpPr txBox="1">
            <a:spLocks noChangeArrowheads="1"/>
          </p:cNvSpPr>
          <p:nvPr/>
        </p:nvSpPr>
        <p:spPr bwMode="auto">
          <a:xfrm>
            <a:off x="5916643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7966" name="Text Box 30"/>
          <p:cNvSpPr txBox="1">
            <a:spLocks noChangeArrowheads="1"/>
          </p:cNvSpPr>
          <p:nvPr/>
        </p:nvSpPr>
        <p:spPr bwMode="auto">
          <a:xfrm>
            <a:off x="474348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7967" name="Text Box 31"/>
          <p:cNvSpPr txBox="1">
            <a:spLocks noChangeArrowheads="1"/>
          </p:cNvSpPr>
          <p:nvPr/>
        </p:nvSpPr>
        <p:spPr bwMode="auto">
          <a:xfrm>
            <a:off x="3917980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7968" name="Text Box 32"/>
          <p:cNvSpPr txBox="1">
            <a:spLocks noChangeArrowheads="1"/>
          </p:cNvSpPr>
          <p:nvPr/>
        </p:nvSpPr>
        <p:spPr bwMode="auto">
          <a:xfrm>
            <a:off x="46831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南邮六桥问题</a:t>
            </a:r>
            <a:endParaRPr lang="zh-CN" altLang="en-US" dirty="0"/>
          </a:p>
        </p:txBody>
      </p:sp>
      <p:pic>
        <p:nvPicPr>
          <p:cNvPr id="15362" name="Picture 2" descr="http://snap0.map.bdimg.com/?qt=snap&amp;data={%22src%22:%22snap%22,%22key%22:%222879411261137801482%22,%22t%22:%22getpic%22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2"/>
            <a:ext cx="6562725" cy="5219700"/>
          </a:xfrm>
          <a:prstGeom prst="rect">
            <a:avLst/>
          </a:prstGeom>
          <a:noFill/>
        </p:spPr>
      </p:pic>
      <p:cxnSp>
        <p:nvCxnSpPr>
          <p:cNvPr id="6" name="直接连接符 5"/>
          <p:cNvCxnSpPr/>
          <p:nvPr/>
        </p:nvCxnSpPr>
        <p:spPr>
          <a:xfrm rot="16200000" flipH="1">
            <a:off x="6500826" y="2571745"/>
            <a:ext cx="500066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H="1">
            <a:off x="5000628" y="2428868"/>
            <a:ext cx="500066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728160" y="2415451"/>
            <a:ext cx="500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1643042" y="2071678"/>
            <a:ext cx="500066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 flipV="1">
            <a:off x="2285985" y="3286124"/>
            <a:ext cx="357190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786050" y="6143644"/>
            <a:ext cx="3571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72264" y="1285860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929190" y="3714752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500166" y="3357562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同样结果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8964" name="Oval 4"/>
          <p:cNvSpPr>
            <a:spLocks noChangeArrowheads="1"/>
          </p:cNvSpPr>
          <p:nvPr/>
        </p:nvSpPr>
        <p:spPr bwMode="auto">
          <a:xfrm>
            <a:off x="4129118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65" name="Oval 5"/>
          <p:cNvSpPr>
            <a:spLocks noChangeArrowheads="1"/>
          </p:cNvSpPr>
          <p:nvPr/>
        </p:nvSpPr>
        <p:spPr bwMode="auto">
          <a:xfrm>
            <a:off x="5805518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66" name="Oval 6"/>
          <p:cNvSpPr>
            <a:spLocks noChangeArrowheads="1"/>
          </p:cNvSpPr>
          <p:nvPr/>
        </p:nvSpPr>
        <p:spPr bwMode="auto">
          <a:xfrm>
            <a:off x="7481918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67" name="Oval 7"/>
          <p:cNvSpPr>
            <a:spLocks noChangeArrowheads="1"/>
          </p:cNvSpPr>
          <p:nvPr/>
        </p:nvSpPr>
        <p:spPr bwMode="auto">
          <a:xfrm>
            <a:off x="7481918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68" name="Oval 8"/>
          <p:cNvSpPr>
            <a:spLocks noChangeArrowheads="1"/>
          </p:cNvSpPr>
          <p:nvPr/>
        </p:nvSpPr>
        <p:spPr bwMode="auto">
          <a:xfrm>
            <a:off x="8472518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69" name="Oval 9"/>
          <p:cNvSpPr>
            <a:spLocks noChangeArrowheads="1"/>
          </p:cNvSpPr>
          <p:nvPr/>
        </p:nvSpPr>
        <p:spPr bwMode="auto">
          <a:xfrm>
            <a:off x="5805518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8970" name="Oval 10"/>
          <p:cNvSpPr>
            <a:spLocks noChangeArrowheads="1"/>
          </p:cNvSpPr>
          <p:nvPr/>
        </p:nvSpPr>
        <p:spPr bwMode="auto">
          <a:xfrm>
            <a:off x="4129118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8971" name="AutoShape 11"/>
          <p:cNvCxnSpPr>
            <a:cxnSpLocks noChangeShapeType="1"/>
            <a:stCxn id="1448964" idx="6"/>
            <a:endCxn id="1448965" idx="2"/>
          </p:cNvCxnSpPr>
          <p:nvPr/>
        </p:nvCxnSpPr>
        <p:spPr bwMode="auto">
          <a:xfrm>
            <a:off x="4600606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2" name="AutoShape 12"/>
          <p:cNvCxnSpPr>
            <a:cxnSpLocks noChangeShapeType="1"/>
            <a:stCxn id="1448965" idx="6"/>
            <a:endCxn id="1448966" idx="2"/>
          </p:cNvCxnSpPr>
          <p:nvPr/>
        </p:nvCxnSpPr>
        <p:spPr bwMode="auto">
          <a:xfrm>
            <a:off x="6277006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3" name="AutoShape 13"/>
          <p:cNvCxnSpPr>
            <a:cxnSpLocks noChangeShapeType="1"/>
            <a:stCxn id="1448966" idx="3"/>
            <a:endCxn id="1448969" idx="7"/>
          </p:cNvCxnSpPr>
          <p:nvPr/>
        </p:nvCxnSpPr>
        <p:spPr bwMode="auto">
          <a:xfrm flipH="1">
            <a:off x="6196043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4" name="AutoShape 14"/>
          <p:cNvCxnSpPr>
            <a:cxnSpLocks noChangeShapeType="1"/>
            <a:stCxn id="1448969" idx="2"/>
            <a:endCxn id="1448970" idx="6"/>
          </p:cNvCxnSpPr>
          <p:nvPr/>
        </p:nvCxnSpPr>
        <p:spPr bwMode="auto">
          <a:xfrm flipH="1">
            <a:off x="4600606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5" name="AutoShape 15"/>
          <p:cNvCxnSpPr>
            <a:cxnSpLocks noChangeShapeType="1"/>
            <a:stCxn id="1448970" idx="0"/>
            <a:endCxn id="1448964" idx="4"/>
          </p:cNvCxnSpPr>
          <p:nvPr/>
        </p:nvCxnSpPr>
        <p:spPr bwMode="auto">
          <a:xfrm flipV="1">
            <a:off x="4357718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6" name="AutoShape 16"/>
          <p:cNvCxnSpPr>
            <a:cxnSpLocks noChangeShapeType="1"/>
            <a:stCxn id="1448964" idx="5"/>
            <a:endCxn id="1448969" idx="1"/>
          </p:cNvCxnSpPr>
          <p:nvPr/>
        </p:nvCxnSpPr>
        <p:spPr bwMode="auto">
          <a:xfrm>
            <a:off x="4519643" y="1665271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7" name="AutoShape 17"/>
          <p:cNvCxnSpPr>
            <a:cxnSpLocks noChangeShapeType="1"/>
            <a:stCxn id="1448969" idx="0"/>
            <a:endCxn id="1448965" idx="4"/>
          </p:cNvCxnSpPr>
          <p:nvPr/>
        </p:nvCxnSpPr>
        <p:spPr bwMode="auto">
          <a:xfrm flipV="1">
            <a:off x="6034118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8" name="AutoShape 18"/>
          <p:cNvCxnSpPr>
            <a:cxnSpLocks noChangeShapeType="1"/>
            <a:stCxn id="1448969" idx="6"/>
            <a:endCxn id="1448967" idx="2"/>
          </p:cNvCxnSpPr>
          <p:nvPr/>
        </p:nvCxnSpPr>
        <p:spPr bwMode="auto">
          <a:xfrm>
            <a:off x="6277006" y="29368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9" name="AutoShape 19"/>
          <p:cNvCxnSpPr>
            <a:cxnSpLocks noChangeShapeType="1"/>
            <a:stCxn id="1448967" idx="0"/>
            <a:endCxn id="1448966" idx="4"/>
          </p:cNvCxnSpPr>
          <p:nvPr/>
        </p:nvCxnSpPr>
        <p:spPr bwMode="auto">
          <a:xfrm flipV="1">
            <a:off x="7710518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80" name="AutoShape 20"/>
          <p:cNvCxnSpPr>
            <a:cxnSpLocks noChangeShapeType="1"/>
            <a:stCxn id="1448966" idx="5"/>
            <a:endCxn id="1448968" idx="1"/>
          </p:cNvCxnSpPr>
          <p:nvPr/>
        </p:nvCxnSpPr>
        <p:spPr bwMode="auto">
          <a:xfrm>
            <a:off x="7872443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81" name="AutoShape 21"/>
          <p:cNvCxnSpPr>
            <a:cxnSpLocks noChangeShapeType="1"/>
            <a:stCxn id="1448967" idx="7"/>
            <a:endCxn id="1448968" idx="3"/>
          </p:cNvCxnSpPr>
          <p:nvPr/>
        </p:nvCxnSpPr>
        <p:spPr bwMode="auto">
          <a:xfrm flipV="1">
            <a:off x="7872443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8982" name="Text Box 22"/>
          <p:cNvSpPr txBox="1">
            <a:spLocks noChangeArrowheads="1"/>
          </p:cNvSpPr>
          <p:nvPr/>
        </p:nvSpPr>
        <p:spPr bwMode="auto">
          <a:xfrm>
            <a:off x="4981606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48983" name="Text Box 23"/>
          <p:cNvSpPr txBox="1">
            <a:spLocks noChangeArrowheads="1"/>
          </p:cNvSpPr>
          <p:nvPr/>
        </p:nvSpPr>
        <p:spPr bwMode="auto">
          <a:xfrm>
            <a:off x="6521481" y="1152509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19?</a:t>
            </a:r>
          </a:p>
        </p:txBody>
      </p:sp>
      <p:sp>
        <p:nvSpPr>
          <p:cNvPr id="1448984" name="Text Box 24"/>
          <p:cNvSpPr txBox="1">
            <a:spLocks noChangeArrowheads="1"/>
          </p:cNvSpPr>
          <p:nvPr/>
        </p:nvSpPr>
        <p:spPr bwMode="auto">
          <a:xfrm>
            <a:off x="8180418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48985" name="Text Box 25"/>
          <p:cNvSpPr txBox="1">
            <a:spLocks noChangeArrowheads="1"/>
          </p:cNvSpPr>
          <p:nvPr/>
        </p:nvSpPr>
        <p:spPr bwMode="auto">
          <a:xfrm>
            <a:off x="8182006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48986" name="Text Box 26"/>
          <p:cNvSpPr txBox="1">
            <a:spLocks noChangeArrowheads="1"/>
          </p:cNvSpPr>
          <p:nvPr/>
        </p:nvSpPr>
        <p:spPr bwMode="auto">
          <a:xfrm>
            <a:off x="7686706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48987" name="Text Box 27"/>
          <p:cNvSpPr txBox="1">
            <a:spLocks noChangeArrowheads="1"/>
          </p:cNvSpPr>
          <p:nvPr/>
        </p:nvSpPr>
        <p:spPr bwMode="auto">
          <a:xfrm>
            <a:off x="6811993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48988" name="Text Box 28"/>
          <p:cNvSpPr txBox="1">
            <a:spLocks noChangeArrowheads="1"/>
          </p:cNvSpPr>
          <p:nvPr/>
        </p:nvSpPr>
        <p:spPr bwMode="auto">
          <a:xfrm>
            <a:off x="6764368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48989" name="Text Box 29"/>
          <p:cNvSpPr txBox="1">
            <a:spLocks noChangeArrowheads="1"/>
          </p:cNvSpPr>
          <p:nvPr/>
        </p:nvSpPr>
        <p:spPr bwMode="auto">
          <a:xfrm>
            <a:off x="5988081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48990" name="Text Box 30"/>
          <p:cNvSpPr txBox="1">
            <a:spLocks noChangeArrowheads="1"/>
          </p:cNvSpPr>
          <p:nvPr/>
        </p:nvSpPr>
        <p:spPr bwMode="auto">
          <a:xfrm>
            <a:off x="4814918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48991" name="Text Box 31"/>
          <p:cNvSpPr txBox="1">
            <a:spLocks noChangeArrowheads="1"/>
          </p:cNvSpPr>
          <p:nvPr/>
        </p:nvSpPr>
        <p:spPr bwMode="auto">
          <a:xfrm>
            <a:off x="3989418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48992" name="Text Box 32"/>
          <p:cNvSpPr txBox="1">
            <a:spLocks noChangeArrowheads="1"/>
          </p:cNvSpPr>
          <p:nvPr/>
        </p:nvSpPr>
        <p:spPr bwMode="auto">
          <a:xfrm>
            <a:off x="4754593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仍然不合并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49988" name="Oval 4"/>
          <p:cNvSpPr>
            <a:spLocks noChangeArrowheads="1"/>
          </p:cNvSpPr>
          <p:nvPr/>
        </p:nvSpPr>
        <p:spPr bwMode="auto">
          <a:xfrm>
            <a:off x="40576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89" name="Oval 5"/>
          <p:cNvSpPr>
            <a:spLocks noChangeArrowheads="1"/>
          </p:cNvSpPr>
          <p:nvPr/>
        </p:nvSpPr>
        <p:spPr bwMode="auto">
          <a:xfrm>
            <a:off x="57340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90" name="Oval 6"/>
          <p:cNvSpPr>
            <a:spLocks noChangeArrowheads="1"/>
          </p:cNvSpPr>
          <p:nvPr/>
        </p:nvSpPr>
        <p:spPr bwMode="auto">
          <a:xfrm>
            <a:off x="7410480" y="1331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91" name="Oval 7"/>
          <p:cNvSpPr>
            <a:spLocks noChangeArrowheads="1"/>
          </p:cNvSpPr>
          <p:nvPr/>
        </p:nvSpPr>
        <p:spPr bwMode="auto">
          <a:xfrm>
            <a:off x="74104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92" name="Oval 8"/>
          <p:cNvSpPr>
            <a:spLocks noChangeArrowheads="1"/>
          </p:cNvSpPr>
          <p:nvPr/>
        </p:nvSpPr>
        <p:spPr bwMode="auto">
          <a:xfrm>
            <a:off x="8401080" y="20938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93" name="Oval 9"/>
          <p:cNvSpPr>
            <a:spLocks noChangeArrowheads="1"/>
          </p:cNvSpPr>
          <p:nvPr/>
        </p:nvSpPr>
        <p:spPr bwMode="auto">
          <a:xfrm>
            <a:off x="57340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994" name="Oval 10"/>
          <p:cNvSpPr>
            <a:spLocks noChangeArrowheads="1"/>
          </p:cNvSpPr>
          <p:nvPr/>
        </p:nvSpPr>
        <p:spPr bwMode="auto">
          <a:xfrm>
            <a:off x="4057680" y="2779697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49995" name="AutoShape 11"/>
          <p:cNvCxnSpPr>
            <a:cxnSpLocks noChangeShapeType="1"/>
            <a:stCxn id="1449988" idx="6"/>
            <a:endCxn id="1449989" idx="2"/>
          </p:cNvCxnSpPr>
          <p:nvPr/>
        </p:nvCxnSpPr>
        <p:spPr bwMode="auto">
          <a:xfrm>
            <a:off x="4529168" y="15604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9996" name="AutoShape 12"/>
          <p:cNvCxnSpPr>
            <a:cxnSpLocks noChangeShapeType="1"/>
            <a:stCxn id="1449989" idx="6"/>
            <a:endCxn id="1449990" idx="2"/>
          </p:cNvCxnSpPr>
          <p:nvPr/>
        </p:nvCxnSpPr>
        <p:spPr bwMode="auto">
          <a:xfrm>
            <a:off x="6205568" y="1560497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9997" name="AutoShape 13"/>
          <p:cNvCxnSpPr>
            <a:cxnSpLocks noChangeShapeType="1"/>
            <a:stCxn id="1449990" idx="3"/>
            <a:endCxn id="1449993" idx="7"/>
          </p:cNvCxnSpPr>
          <p:nvPr/>
        </p:nvCxnSpPr>
        <p:spPr bwMode="auto">
          <a:xfrm flipH="1">
            <a:off x="6124605" y="1736709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9998" name="AutoShape 14"/>
          <p:cNvCxnSpPr>
            <a:cxnSpLocks noChangeShapeType="1"/>
            <a:stCxn id="1449993" idx="2"/>
            <a:endCxn id="1449994" idx="6"/>
          </p:cNvCxnSpPr>
          <p:nvPr/>
        </p:nvCxnSpPr>
        <p:spPr bwMode="auto">
          <a:xfrm flipH="1">
            <a:off x="4529168" y="3008297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9999" name="AutoShape 15"/>
          <p:cNvCxnSpPr>
            <a:cxnSpLocks noChangeShapeType="1"/>
            <a:stCxn id="1449994" idx="0"/>
            <a:endCxn id="1449988" idx="4"/>
          </p:cNvCxnSpPr>
          <p:nvPr/>
        </p:nvCxnSpPr>
        <p:spPr bwMode="auto">
          <a:xfrm flipV="1">
            <a:off x="42862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0" name="AutoShape 16"/>
          <p:cNvCxnSpPr>
            <a:cxnSpLocks noChangeShapeType="1"/>
            <a:stCxn id="1449988" idx="5"/>
            <a:endCxn id="1449993" idx="1"/>
          </p:cNvCxnSpPr>
          <p:nvPr/>
        </p:nvCxnSpPr>
        <p:spPr bwMode="auto">
          <a:xfrm>
            <a:off x="4448205" y="1736709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1" name="AutoShape 17"/>
          <p:cNvCxnSpPr>
            <a:cxnSpLocks noChangeShapeType="1"/>
            <a:stCxn id="1449993" idx="0"/>
            <a:endCxn id="1449989" idx="4"/>
          </p:cNvCxnSpPr>
          <p:nvPr/>
        </p:nvCxnSpPr>
        <p:spPr bwMode="auto">
          <a:xfrm flipV="1">
            <a:off x="5962680" y="1803384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0002" name="AutoShape 18"/>
          <p:cNvCxnSpPr>
            <a:cxnSpLocks noChangeShapeType="1"/>
            <a:stCxn id="1449993" idx="6"/>
            <a:endCxn id="1449991" idx="2"/>
          </p:cNvCxnSpPr>
          <p:nvPr/>
        </p:nvCxnSpPr>
        <p:spPr bwMode="auto">
          <a:xfrm>
            <a:off x="6205568" y="3008297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3" name="AutoShape 19"/>
          <p:cNvCxnSpPr>
            <a:cxnSpLocks noChangeShapeType="1"/>
            <a:stCxn id="1449991" idx="0"/>
            <a:endCxn id="1449990" idx="4"/>
          </p:cNvCxnSpPr>
          <p:nvPr/>
        </p:nvCxnSpPr>
        <p:spPr bwMode="auto">
          <a:xfrm flipV="1">
            <a:off x="7639080" y="1803384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4" name="AutoShape 20"/>
          <p:cNvCxnSpPr>
            <a:cxnSpLocks noChangeShapeType="1"/>
            <a:stCxn id="1449990" idx="5"/>
            <a:endCxn id="1449992" idx="1"/>
          </p:cNvCxnSpPr>
          <p:nvPr/>
        </p:nvCxnSpPr>
        <p:spPr bwMode="auto">
          <a:xfrm>
            <a:off x="7801005" y="1736709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0005" name="AutoShape 21"/>
          <p:cNvCxnSpPr>
            <a:cxnSpLocks noChangeShapeType="1"/>
            <a:stCxn id="1449991" idx="7"/>
            <a:endCxn id="1449992" idx="3"/>
          </p:cNvCxnSpPr>
          <p:nvPr/>
        </p:nvCxnSpPr>
        <p:spPr bwMode="auto">
          <a:xfrm flipV="1">
            <a:off x="7801005" y="2498709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0006" name="Text Box 22"/>
          <p:cNvSpPr txBox="1">
            <a:spLocks noChangeArrowheads="1"/>
          </p:cNvSpPr>
          <p:nvPr/>
        </p:nvSpPr>
        <p:spPr bwMode="auto">
          <a:xfrm>
            <a:off x="4910168" y="12144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50007" name="Text Box 23"/>
          <p:cNvSpPr txBox="1">
            <a:spLocks noChangeArrowheads="1"/>
          </p:cNvSpPr>
          <p:nvPr/>
        </p:nvSpPr>
        <p:spPr bwMode="auto">
          <a:xfrm>
            <a:off x="6526243" y="1223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50008" name="Text Box 24"/>
          <p:cNvSpPr txBox="1">
            <a:spLocks noChangeArrowheads="1"/>
          </p:cNvSpPr>
          <p:nvPr/>
        </p:nvSpPr>
        <p:spPr bwMode="auto">
          <a:xfrm>
            <a:off x="8108980" y="1604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50009" name="Text Box 25"/>
          <p:cNvSpPr txBox="1">
            <a:spLocks noChangeArrowheads="1"/>
          </p:cNvSpPr>
          <p:nvPr/>
        </p:nvSpPr>
        <p:spPr bwMode="auto">
          <a:xfrm>
            <a:off x="8110568" y="26717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50010" name="Text Box 26"/>
          <p:cNvSpPr txBox="1">
            <a:spLocks noChangeArrowheads="1"/>
          </p:cNvSpPr>
          <p:nvPr/>
        </p:nvSpPr>
        <p:spPr bwMode="auto">
          <a:xfrm>
            <a:off x="7615268" y="2179622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50011" name="Text Box 27"/>
          <p:cNvSpPr txBox="1">
            <a:spLocks noChangeArrowheads="1"/>
          </p:cNvSpPr>
          <p:nvPr/>
        </p:nvSpPr>
        <p:spPr bwMode="auto">
          <a:xfrm>
            <a:off x="6740555" y="26717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50012" name="Text Box 28"/>
          <p:cNvSpPr txBox="1">
            <a:spLocks noChangeArrowheads="1"/>
          </p:cNvSpPr>
          <p:nvPr/>
        </p:nvSpPr>
        <p:spPr bwMode="auto">
          <a:xfrm>
            <a:off x="669293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50013" name="Text Box 29"/>
          <p:cNvSpPr txBox="1">
            <a:spLocks noChangeArrowheads="1"/>
          </p:cNvSpPr>
          <p:nvPr/>
        </p:nvSpPr>
        <p:spPr bwMode="auto">
          <a:xfrm>
            <a:off x="5916643" y="1985947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50014" name="Text Box 30"/>
          <p:cNvSpPr txBox="1">
            <a:spLocks noChangeArrowheads="1"/>
          </p:cNvSpPr>
          <p:nvPr/>
        </p:nvSpPr>
        <p:spPr bwMode="auto">
          <a:xfrm>
            <a:off x="4743480" y="1773222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50015" name="Text Box 31"/>
          <p:cNvSpPr txBox="1">
            <a:spLocks noChangeArrowheads="1"/>
          </p:cNvSpPr>
          <p:nvPr/>
        </p:nvSpPr>
        <p:spPr bwMode="auto">
          <a:xfrm>
            <a:off x="3917980" y="1985947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50016" name="Text Box 32"/>
          <p:cNvSpPr txBox="1">
            <a:spLocks noChangeArrowheads="1"/>
          </p:cNvSpPr>
          <p:nvPr/>
        </p:nvSpPr>
        <p:spPr bwMode="auto">
          <a:xfrm>
            <a:off x="4606955" y="2671747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最后一条同样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E 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51012" name="Oval 4"/>
          <p:cNvSpPr>
            <a:spLocks noChangeArrowheads="1"/>
          </p:cNvSpPr>
          <p:nvPr/>
        </p:nvSpPr>
        <p:spPr bwMode="auto">
          <a:xfrm>
            <a:off x="40576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3" name="Oval 5"/>
          <p:cNvSpPr>
            <a:spLocks noChangeArrowheads="1"/>
          </p:cNvSpPr>
          <p:nvPr/>
        </p:nvSpPr>
        <p:spPr bwMode="auto">
          <a:xfrm>
            <a:off x="57340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4" name="Oval 6"/>
          <p:cNvSpPr>
            <a:spLocks noChangeArrowheads="1"/>
          </p:cNvSpPr>
          <p:nvPr/>
        </p:nvSpPr>
        <p:spPr bwMode="auto">
          <a:xfrm>
            <a:off x="74104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5" name="Oval 7"/>
          <p:cNvSpPr>
            <a:spLocks noChangeArrowheads="1"/>
          </p:cNvSpPr>
          <p:nvPr/>
        </p:nvSpPr>
        <p:spPr bwMode="auto">
          <a:xfrm>
            <a:off x="74104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6" name="Oval 8"/>
          <p:cNvSpPr>
            <a:spLocks noChangeArrowheads="1"/>
          </p:cNvSpPr>
          <p:nvPr/>
        </p:nvSpPr>
        <p:spPr bwMode="auto">
          <a:xfrm>
            <a:off x="8401080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7" name="Oval 9"/>
          <p:cNvSpPr>
            <a:spLocks noChangeArrowheads="1"/>
          </p:cNvSpPr>
          <p:nvPr/>
        </p:nvSpPr>
        <p:spPr bwMode="auto">
          <a:xfrm>
            <a:off x="57340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1018" name="Oval 10"/>
          <p:cNvSpPr>
            <a:spLocks noChangeArrowheads="1"/>
          </p:cNvSpPr>
          <p:nvPr/>
        </p:nvSpPr>
        <p:spPr bwMode="auto">
          <a:xfrm>
            <a:off x="40576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51019" name="AutoShape 11"/>
          <p:cNvCxnSpPr>
            <a:cxnSpLocks noChangeShapeType="1"/>
            <a:stCxn id="1451012" idx="6"/>
            <a:endCxn id="1451013" idx="2"/>
          </p:cNvCxnSpPr>
          <p:nvPr/>
        </p:nvCxnSpPr>
        <p:spPr bwMode="auto">
          <a:xfrm>
            <a:off x="4529168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0" name="AutoShape 12"/>
          <p:cNvCxnSpPr>
            <a:cxnSpLocks noChangeShapeType="1"/>
            <a:stCxn id="1451013" idx="6"/>
            <a:endCxn id="1451014" idx="2"/>
          </p:cNvCxnSpPr>
          <p:nvPr/>
        </p:nvCxnSpPr>
        <p:spPr bwMode="auto">
          <a:xfrm>
            <a:off x="6205568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1" name="AutoShape 13"/>
          <p:cNvCxnSpPr>
            <a:cxnSpLocks noChangeShapeType="1"/>
            <a:stCxn id="1451014" idx="3"/>
            <a:endCxn id="1451017" idx="7"/>
          </p:cNvCxnSpPr>
          <p:nvPr/>
        </p:nvCxnSpPr>
        <p:spPr bwMode="auto">
          <a:xfrm flipH="1">
            <a:off x="6124605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2" name="AutoShape 14"/>
          <p:cNvCxnSpPr>
            <a:cxnSpLocks noChangeShapeType="1"/>
            <a:stCxn id="1451017" idx="2"/>
            <a:endCxn id="1451018" idx="6"/>
          </p:cNvCxnSpPr>
          <p:nvPr/>
        </p:nvCxnSpPr>
        <p:spPr bwMode="auto">
          <a:xfrm flipH="1">
            <a:off x="4529168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3" name="AutoShape 15"/>
          <p:cNvCxnSpPr>
            <a:cxnSpLocks noChangeShapeType="1"/>
            <a:stCxn id="1451018" idx="0"/>
            <a:endCxn id="1451012" idx="4"/>
          </p:cNvCxnSpPr>
          <p:nvPr/>
        </p:nvCxnSpPr>
        <p:spPr bwMode="auto">
          <a:xfrm flipV="1">
            <a:off x="42862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4" name="AutoShape 16"/>
          <p:cNvCxnSpPr>
            <a:cxnSpLocks noChangeShapeType="1"/>
            <a:stCxn id="1451012" idx="5"/>
            <a:endCxn id="1451017" idx="1"/>
          </p:cNvCxnSpPr>
          <p:nvPr/>
        </p:nvCxnSpPr>
        <p:spPr bwMode="auto">
          <a:xfrm>
            <a:off x="4448205" y="1665271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5" name="AutoShape 17"/>
          <p:cNvCxnSpPr>
            <a:cxnSpLocks noChangeShapeType="1"/>
            <a:stCxn id="1451017" idx="0"/>
            <a:endCxn id="1451013" idx="4"/>
          </p:cNvCxnSpPr>
          <p:nvPr/>
        </p:nvCxnSpPr>
        <p:spPr bwMode="auto">
          <a:xfrm flipV="1">
            <a:off x="5962680" y="1731946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6" name="AutoShape 18"/>
          <p:cNvCxnSpPr>
            <a:cxnSpLocks noChangeShapeType="1"/>
            <a:stCxn id="1451017" idx="6"/>
            <a:endCxn id="1451015" idx="2"/>
          </p:cNvCxnSpPr>
          <p:nvPr/>
        </p:nvCxnSpPr>
        <p:spPr bwMode="auto">
          <a:xfrm>
            <a:off x="6205568" y="29368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7" name="AutoShape 19"/>
          <p:cNvCxnSpPr>
            <a:cxnSpLocks noChangeShapeType="1"/>
            <a:stCxn id="1451015" idx="0"/>
            <a:endCxn id="1451014" idx="4"/>
          </p:cNvCxnSpPr>
          <p:nvPr/>
        </p:nvCxnSpPr>
        <p:spPr bwMode="auto">
          <a:xfrm flipV="1">
            <a:off x="76390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8" name="AutoShape 20"/>
          <p:cNvCxnSpPr>
            <a:cxnSpLocks noChangeShapeType="1"/>
            <a:stCxn id="1451014" idx="5"/>
            <a:endCxn id="1451016" idx="1"/>
          </p:cNvCxnSpPr>
          <p:nvPr/>
        </p:nvCxnSpPr>
        <p:spPr bwMode="auto">
          <a:xfrm>
            <a:off x="7801005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9" name="AutoShape 21"/>
          <p:cNvCxnSpPr>
            <a:cxnSpLocks noChangeShapeType="1"/>
            <a:stCxn id="1451015" idx="7"/>
            <a:endCxn id="1451016" idx="3"/>
          </p:cNvCxnSpPr>
          <p:nvPr/>
        </p:nvCxnSpPr>
        <p:spPr bwMode="auto">
          <a:xfrm flipV="1">
            <a:off x="7801005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1030" name="Text Box 22"/>
          <p:cNvSpPr txBox="1">
            <a:spLocks noChangeArrowheads="1"/>
          </p:cNvSpPr>
          <p:nvPr/>
        </p:nvSpPr>
        <p:spPr bwMode="auto">
          <a:xfrm>
            <a:off x="4910168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51031" name="Text Box 23"/>
          <p:cNvSpPr txBox="1">
            <a:spLocks noChangeArrowheads="1"/>
          </p:cNvSpPr>
          <p:nvPr/>
        </p:nvSpPr>
        <p:spPr bwMode="auto">
          <a:xfrm>
            <a:off x="6526243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51032" name="Text Box 24"/>
          <p:cNvSpPr txBox="1">
            <a:spLocks noChangeArrowheads="1"/>
          </p:cNvSpPr>
          <p:nvPr/>
        </p:nvSpPr>
        <p:spPr bwMode="auto">
          <a:xfrm>
            <a:off x="8108980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51033" name="Text Box 25"/>
          <p:cNvSpPr txBox="1">
            <a:spLocks noChangeArrowheads="1"/>
          </p:cNvSpPr>
          <p:nvPr/>
        </p:nvSpPr>
        <p:spPr bwMode="auto">
          <a:xfrm>
            <a:off x="8110568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51034" name="Text Box 26"/>
          <p:cNvSpPr txBox="1">
            <a:spLocks noChangeArrowheads="1"/>
          </p:cNvSpPr>
          <p:nvPr/>
        </p:nvSpPr>
        <p:spPr bwMode="auto">
          <a:xfrm>
            <a:off x="7615268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51035" name="Text Box 27"/>
          <p:cNvSpPr txBox="1">
            <a:spLocks noChangeArrowheads="1"/>
          </p:cNvSpPr>
          <p:nvPr/>
        </p:nvSpPr>
        <p:spPr bwMode="auto">
          <a:xfrm>
            <a:off x="67405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51036" name="Text Box 28"/>
          <p:cNvSpPr txBox="1">
            <a:spLocks noChangeArrowheads="1"/>
          </p:cNvSpPr>
          <p:nvPr/>
        </p:nvSpPr>
        <p:spPr bwMode="auto">
          <a:xfrm>
            <a:off x="669293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51037" name="Text Box 29"/>
          <p:cNvSpPr txBox="1">
            <a:spLocks noChangeArrowheads="1"/>
          </p:cNvSpPr>
          <p:nvPr/>
        </p:nvSpPr>
        <p:spPr bwMode="auto">
          <a:xfrm>
            <a:off x="5916643" y="1914509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25?</a:t>
            </a:r>
          </a:p>
        </p:txBody>
      </p:sp>
      <p:sp>
        <p:nvSpPr>
          <p:cNvPr id="1451038" name="Text Box 30"/>
          <p:cNvSpPr txBox="1">
            <a:spLocks noChangeArrowheads="1"/>
          </p:cNvSpPr>
          <p:nvPr/>
        </p:nvSpPr>
        <p:spPr bwMode="auto">
          <a:xfrm>
            <a:off x="474348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3917980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46831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得到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MST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52036" name="Oval 4"/>
          <p:cNvSpPr>
            <a:spLocks noChangeArrowheads="1"/>
          </p:cNvSpPr>
          <p:nvPr/>
        </p:nvSpPr>
        <p:spPr bwMode="auto">
          <a:xfrm>
            <a:off x="40576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37" name="Oval 5"/>
          <p:cNvSpPr>
            <a:spLocks noChangeArrowheads="1"/>
          </p:cNvSpPr>
          <p:nvPr/>
        </p:nvSpPr>
        <p:spPr bwMode="auto">
          <a:xfrm>
            <a:off x="57340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38" name="Oval 6"/>
          <p:cNvSpPr>
            <a:spLocks noChangeArrowheads="1"/>
          </p:cNvSpPr>
          <p:nvPr/>
        </p:nvSpPr>
        <p:spPr bwMode="auto">
          <a:xfrm>
            <a:off x="7410480" y="1260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39" name="Oval 7"/>
          <p:cNvSpPr>
            <a:spLocks noChangeArrowheads="1"/>
          </p:cNvSpPr>
          <p:nvPr/>
        </p:nvSpPr>
        <p:spPr bwMode="auto">
          <a:xfrm>
            <a:off x="74104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40" name="Oval 8"/>
          <p:cNvSpPr>
            <a:spLocks noChangeArrowheads="1"/>
          </p:cNvSpPr>
          <p:nvPr/>
        </p:nvSpPr>
        <p:spPr bwMode="auto">
          <a:xfrm>
            <a:off x="8401080" y="20224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41" name="Oval 9"/>
          <p:cNvSpPr>
            <a:spLocks noChangeArrowheads="1"/>
          </p:cNvSpPr>
          <p:nvPr/>
        </p:nvSpPr>
        <p:spPr bwMode="auto">
          <a:xfrm>
            <a:off x="57340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2042" name="Oval 10"/>
          <p:cNvSpPr>
            <a:spLocks noChangeArrowheads="1"/>
          </p:cNvSpPr>
          <p:nvPr/>
        </p:nvSpPr>
        <p:spPr bwMode="auto">
          <a:xfrm>
            <a:off x="4057680" y="2708259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52043" name="AutoShape 11"/>
          <p:cNvCxnSpPr>
            <a:cxnSpLocks noChangeShapeType="1"/>
            <a:stCxn id="1452036" idx="6"/>
            <a:endCxn id="1452037" idx="2"/>
          </p:cNvCxnSpPr>
          <p:nvPr/>
        </p:nvCxnSpPr>
        <p:spPr bwMode="auto">
          <a:xfrm>
            <a:off x="4529168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4" name="AutoShape 12"/>
          <p:cNvCxnSpPr>
            <a:cxnSpLocks noChangeShapeType="1"/>
            <a:stCxn id="1452037" idx="6"/>
            <a:endCxn id="1452038" idx="2"/>
          </p:cNvCxnSpPr>
          <p:nvPr/>
        </p:nvCxnSpPr>
        <p:spPr bwMode="auto">
          <a:xfrm>
            <a:off x="6205568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5" name="AutoShape 13"/>
          <p:cNvCxnSpPr>
            <a:cxnSpLocks noChangeShapeType="1"/>
            <a:stCxn id="1452038" idx="3"/>
            <a:endCxn id="1452041" idx="7"/>
          </p:cNvCxnSpPr>
          <p:nvPr/>
        </p:nvCxnSpPr>
        <p:spPr bwMode="auto">
          <a:xfrm flipH="1">
            <a:off x="6124605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6" name="AutoShape 14"/>
          <p:cNvCxnSpPr>
            <a:cxnSpLocks noChangeShapeType="1"/>
            <a:stCxn id="1452041" idx="2"/>
            <a:endCxn id="1452042" idx="6"/>
          </p:cNvCxnSpPr>
          <p:nvPr/>
        </p:nvCxnSpPr>
        <p:spPr bwMode="auto">
          <a:xfrm flipH="1">
            <a:off x="4529168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7" name="AutoShape 15"/>
          <p:cNvCxnSpPr>
            <a:cxnSpLocks noChangeShapeType="1"/>
            <a:stCxn id="1452042" idx="0"/>
            <a:endCxn id="1452036" idx="4"/>
          </p:cNvCxnSpPr>
          <p:nvPr/>
        </p:nvCxnSpPr>
        <p:spPr bwMode="auto">
          <a:xfrm flipV="1">
            <a:off x="42862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8" name="AutoShape 16"/>
          <p:cNvCxnSpPr>
            <a:cxnSpLocks noChangeShapeType="1"/>
            <a:stCxn id="1452036" idx="5"/>
            <a:endCxn id="1452041" idx="1"/>
          </p:cNvCxnSpPr>
          <p:nvPr/>
        </p:nvCxnSpPr>
        <p:spPr bwMode="auto">
          <a:xfrm>
            <a:off x="4448205" y="1665271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9" name="AutoShape 17"/>
          <p:cNvCxnSpPr>
            <a:cxnSpLocks noChangeShapeType="1"/>
            <a:stCxn id="1452041" idx="0"/>
            <a:endCxn id="1452037" idx="4"/>
          </p:cNvCxnSpPr>
          <p:nvPr/>
        </p:nvCxnSpPr>
        <p:spPr bwMode="auto">
          <a:xfrm flipV="1">
            <a:off x="5962680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50" name="AutoShape 18"/>
          <p:cNvCxnSpPr>
            <a:cxnSpLocks noChangeShapeType="1"/>
            <a:stCxn id="1452041" idx="6"/>
            <a:endCxn id="1452039" idx="2"/>
          </p:cNvCxnSpPr>
          <p:nvPr/>
        </p:nvCxnSpPr>
        <p:spPr bwMode="auto">
          <a:xfrm>
            <a:off x="6205568" y="29368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51" name="AutoShape 19"/>
          <p:cNvCxnSpPr>
            <a:cxnSpLocks noChangeShapeType="1"/>
            <a:stCxn id="1452039" idx="0"/>
            <a:endCxn id="1452038" idx="4"/>
          </p:cNvCxnSpPr>
          <p:nvPr/>
        </p:nvCxnSpPr>
        <p:spPr bwMode="auto">
          <a:xfrm flipV="1">
            <a:off x="76390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52" name="AutoShape 20"/>
          <p:cNvCxnSpPr>
            <a:cxnSpLocks noChangeShapeType="1"/>
            <a:stCxn id="1452038" idx="5"/>
            <a:endCxn id="1452040" idx="1"/>
          </p:cNvCxnSpPr>
          <p:nvPr/>
        </p:nvCxnSpPr>
        <p:spPr bwMode="auto">
          <a:xfrm>
            <a:off x="7801005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53" name="AutoShape 21"/>
          <p:cNvCxnSpPr>
            <a:cxnSpLocks noChangeShapeType="1"/>
            <a:stCxn id="1452039" idx="7"/>
            <a:endCxn id="1452040" idx="3"/>
          </p:cNvCxnSpPr>
          <p:nvPr/>
        </p:nvCxnSpPr>
        <p:spPr bwMode="auto">
          <a:xfrm flipV="1">
            <a:off x="7801005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2054" name="Text Box 22"/>
          <p:cNvSpPr txBox="1">
            <a:spLocks noChangeArrowheads="1"/>
          </p:cNvSpPr>
          <p:nvPr/>
        </p:nvSpPr>
        <p:spPr bwMode="auto">
          <a:xfrm>
            <a:off x="4910168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52055" name="Text Box 23"/>
          <p:cNvSpPr txBox="1">
            <a:spLocks noChangeArrowheads="1"/>
          </p:cNvSpPr>
          <p:nvPr/>
        </p:nvSpPr>
        <p:spPr bwMode="auto">
          <a:xfrm>
            <a:off x="6526243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52056" name="Text Box 24"/>
          <p:cNvSpPr txBox="1">
            <a:spLocks noChangeArrowheads="1"/>
          </p:cNvSpPr>
          <p:nvPr/>
        </p:nvSpPr>
        <p:spPr bwMode="auto">
          <a:xfrm>
            <a:off x="8108980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52057" name="Text Box 25"/>
          <p:cNvSpPr txBox="1">
            <a:spLocks noChangeArrowheads="1"/>
          </p:cNvSpPr>
          <p:nvPr/>
        </p:nvSpPr>
        <p:spPr bwMode="auto">
          <a:xfrm>
            <a:off x="8110568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52058" name="Text Box 26"/>
          <p:cNvSpPr txBox="1">
            <a:spLocks noChangeArrowheads="1"/>
          </p:cNvSpPr>
          <p:nvPr/>
        </p:nvSpPr>
        <p:spPr bwMode="auto">
          <a:xfrm>
            <a:off x="7615268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52059" name="Text Box 27"/>
          <p:cNvSpPr txBox="1">
            <a:spLocks noChangeArrowheads="1"/>
          </p:cNvSpPr>
          <p:nvPr/>
        </p:nvSpPr>
        <p:spPr bwMode="auto">
          <a:xfrm>
            <a:off x="67405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52060" name="Text Box 28"/>
          <p:cNvSpPr txBox="1">
            <a:spLocks noChangeArrowheads="1"/>
          </p:cNvSpPr>
          <p:nvPr/>
        </p:nvSpPr>
        <p:spPr bwMode="auto">
          <a:xfrm>
            <a:off x="669293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52061" name="Text Box 29"/>
          <p:cNvSpPr txBox="1">
            <a:spLocks noChangeArrowheads="1"/>
          </p:cNvSpPr>
          <p:nvPr/>
        </p:nvSpPr>
        <p:spPr bwMode="auto">
          <a:xfrm>
            <a:off x="5916643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52062" name="Text Box 30"/>
          <p:cNvSpPr txBox="1">
            <a:spLocks noChangeArrowheads="1"/>
          </p:cNvSpPr>
          <p:nvPr/>
        </p:nvSpPr>
        <p:spPr bwMode="auto">
          <a:xfrm>
            <a:off x="474348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52063" name="Text Box 31"/>
          <p:cNvSpPr txBox="1">
            <a:spLocks noChangeArrowheads="1"/>
          </p:cNvSpPr>
          <p:nvPr/>
        </p:nvSpPr>
        <p:spPr bwMode="auto">
          <a:xfrm>
            <a:off x="3917980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6831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Kruskal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Kruskal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T =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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v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MakeSet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for each 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      if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</a:rPr>
              <a:t>(u) 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Symbol" pitchFamily="18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T = T </a:t>
            </a:r>
            <a:r>
              <a:rPr lang="en-US" altLang="zh-CN" sz="2400" b="1" dirty="0">
                <a:latin typeface="Microsoft Sans Serif" pitchFamily="34" charset="0"/>
                <a:ea typeface="宋体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{{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u,v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         Union(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(u),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  <a:sym typeface="Math B" pitchFamily="2" charset="2"/>
              </a:rPr>
              <a:t>FindSet</a:t>
            </a: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latin typeface="Courier New" pitchFamily="49" charset="0"/>
                <a:ea typeface="宋体" charset="-122"/>
                <a:sym typeface="Math B" pitchFamily="2" charset="2"/>
              </a:rPr>
              <a:t>}</a:t>
            </a: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4057680" y="12604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1" name="Oval 5"/>
          <p:cNvSpPr>
            <a:spLocks noChangeArrowheads="1"/>
          </p:cNvSpPr>
          <p:nvPr/>
        </p:nvSpPr>
        <p:spPr bwMode="auto">
          <a:xfrm>
            <a:off x="5734080" y="12604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7410480" y="12604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7410480" y="27082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4" name="Oval 8"/>
          <p:cNvSpPr>
            <a:spLocks noChangeArrowheads="1"/>
          </p:cNvSpPr>
          <p:nvPr/>
        </p:nvSpPr>
        <p:spPr bwMode="auto">
          <a:xfrm>
            <a:off x="8401080" y="20224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5" name="Oval 9"/>
          <p:cNvSpPr>
            <a:spLocks noChangeArrowheads="1"/>
          </p:cNvSpPr>
          <p:nvPr/>
        </p:nvSpPr>
        <p:spPr bwMode="auto">
          <a:xfrm>
            <a:off x="5734080" y="27082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3066" name="Oval 10"/>
          <p:cNvSpPr>
            <a:spLocks noChangeArrowheads="1"/>
          </p:cNvSpPr>
          <p:nvPr/>
        </p:nvSpPr>
        <p:spPr bwMode="auto">
          <a:xfrm>
            <a:off x="4057680" y="2708259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53067" name="AutoShape 11"/>
          <p:cNvCxnSpPr>
            <a:cxnSpLocks noChangeShapeType="1"/>
            <a:stCxn id="1453060" idx="6"/>
            <a:endCxn id="1453061" idx="2"/>
          </p:cNvCxnSpPr>
          <p:nvPr/>
        </p:nvCxnSpPr>
        <p:spPr bwMode="auto">
          <a:xfrm>
            <a:off x="4529168" y="14890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68" name="AutoShape 12"/>
          <p:cNvCxnSpPr>
            <a:cxnSpLocks noChangeShapeType="1"/>
            <a:stCxn id="1453061" idx="6"/>
            <a:endCxn id="1453062" idx="2"/>
          </p:cNvCxnSpPr>
          <p:nvPr/>
        </p:nvCxnSpPr>
        <p:spPr bwMode="auto">
          <a:xfrm>
            <a:off x="6205568" y="14890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69" name="AutoShape 13"/>
          <p:cNvCxnSpPr>
            <a:cxnSpLocks noChangeShapeType="1"/>
            <a:stCxn id="1453062" idx="3"/>
            <a:endCxn id="1453065" idx="7"/>
          </p:cNvCxnSpPr>
          <p:nvPr/>
        </p:nvCxnSpPr>
        <p:spPr bwMode="auto">
          <a:xfrm flipH="1">
            <a:off x="6124605" y="166527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0" name="AutoShape 14"/>
          <p:cNvCxnSpPr>
            <a:cxnSpLocks noChangeShapeType="1"/>
            <a:stCxn id="1453065" idx="2"/>
            <a:endCxn id="1453066" idx="6"/>
          </p:cNvCxnSpPr>
          <p:nvPr/>
        </p:nvCxnSpPr>
        <p:spPr bwMode="auto">
          <a:xfrm flipH="1">
            <a:off x="4529168" y="2936859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1" name="AutoShape 15"/>
          <p:cNvCxnSpPr>
            <a:cxnSpLocks noChangeShapeType="1"/>
            <a:stCxn id="1453066" idx="0"/>
            <a:endCxn id="1453060" idx="4"/>
          </p:cNvCxnSpPr>
          <p:nvPr/>
        </p:nvCxnSpPr>
        <p:spPr bwMode="auto">
          <a:xfrm flipV="1">
            <a:off x="42862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2" name="AutoShape 16"/>
          <p:cNvCxnSpPr>
            <a:cxnSpLocks noChangeShapeType="1"/>
            <a:stCxn id="1453060" idx="5"/>
            <a:endCxn id="1453065" idx="1"/>
          </p:cNvCxnSpPr>
          <p:nvPr/>
        </p:nvCxnSpPr>
        <p:spPr bwMode="auto">
          <a:xfrm>
            <a:off x="4448205" y="1665271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3" name="AutoShape 17"/>
          <p:cNvCxnSpPr>
            <a:cxnSpLocks noChangeShapeType="1"/>
            <a:stCxn id="1453065" idx="0"/>
            <a:endCxn id="1453061" idx="4"/>
          </p:cNvCxnSpPr>
          <p:nvPr/>
        </p:nvCxnSpPr>
        <p:spPr bwMode="auto">
          <a:xfrm flipV="1">
            <a:off x="5962680" y="1731946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4" name="AutoShape 18"/>
          <p:cNvCxnSpPr>
            <a:cxnSpLocks noChangeShapeType="1"/>
            <a:stCxn id="1453065" idx="6"/>
            <a:endCxn id="1453063" idx="2"/>
          </p:cNvCxnSpPr>
          <p:nvPr/>
        </p:nvCxnSpPr>
        <p:spPr bwMode="auto">
          <a:xfrm>
            <a:off x="6205568" y="2936859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5" name="AutoShape 19"/>
          <p:cNvCxnSpPr>
            <a:cxnSpLocks noChangeShapeType="1"/>
            <a:stCxn id="1453063" idx="0"/>
            <a:endCxn id="1453062" idx="4"/>
          </p:cNvCxnSpPr>
          <p:nvPr/>
        </p:nvCxnSpPr>
        <p:spPr bwMode="auto">
          <a:xfrm flipV="1">
            <a:off x="7639080" y="1731946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6" name="AutoShape 20"/>
          <p:cNvCxnSpPr>
            <a:cxnSpLocks noChangeShapeType="1"/>
            <a:stCxn id="1453062" idx="5"/>
            <a:endCxn id="1453064" idx="1"/>
          </p:cNvCxnSpPr>
          <p:nvPr/>
        </p:nvCxnSpPr>
        <p:spPr bwMode="auto">
          <a:xfrm>
            <a:off x="7801005" y="1665271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7" name="AutoShape 21"/>
          <p:cNvCxnSpPr>
            <a:cxnSpLocks noChangeShapeType="1"/>
            <a:stCxn id="1453063" idx="7"/>
            <a:endCxn id="1453064" idx="3"/>
          </p:cNvCxnSpPr>
          <p:nvPr/>
        </p:nvCxnSpPr>
        <p:spPr bwMode="auto">
          <a:xfrm flipV="1">
            <a:off x="7801005" y="2427271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4910168" y="11429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</a:t>
            </a:r>
          </a:p>
        </p:txBody>
      </p:sp>
      <p:sp>
        <p:nvSpPr>
          <p:cNvPr id="1453079" name="Text Box 23"/>
          <p:cNvSpPr txBox="1">
            <a:spLocks noChangeArrowheads="1"/>
          </p:cNvSpPr>
          <p:nvPr/>
        </p:nvSpPr>
        <p:spPr bwMode="auto">
          <a:xfrm>
            <a:off x="6526243" y="1152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19</a:t>
            </a:r>
          </a:p>
        </p:txBody>
      </p:sp>
      <p:sp>
        <p:nvSpPr>
          <p:cNvPr id="1453080" name="Text Box 24"/>
          <p:cNvSpPr txBox="1">
            <a:spLocks noChangeArrowheads="1"/>
          </p:cNvSpPr>
          <p:nvPr/>
        </p:nvSpPr>
        <p:spPr bwMode="auto">
          <a:xfrm>
            <a:off x="8108980" y="1533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9</a:t>
            </a:r>
          </a:p>
        </p:txBody>
      </p:sp>
      <p:sp>
        <p:nvSpPr>
          <p:cNvPr id="1453081" name="Text Box 25"/>
          <p:cNvSpPr txBox="1">
            <a:spLocks noChangeArrowheads="1"/>
          </p:cNvSpPr>
          <p:nvPr/>
        </p:nvSpPr>
        <p:spPr bwMode="auto">
          <a:xfrm>
            <a:off x="8110568" y="26003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</a:t>
            </a:r>
          </a:p>
        </p:txBody>
      </p:sp>
      <p:sp>
        <p:nvSpPr>
          <p:cNvPr id="1453082" name="Text Box 26"/>
          <p:cNvSpPr txBox="1">
            <a:spLocks noChangeArrowheads="1"/>
          </p:cNvSpPr>
          <p:nvPr/>
        </p:nvSpPr>
        <p:spPr bwMode="auto">
          <a:xfrm>
            <a:off x="7615268" y="2108184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5</a:t>
            </a:r>
          </a:p>
        </p:txBody>
      </p:sp>
      <p:sp>
        <p:nvSpPr>
          <p:cNvPr id="1453083" name="Text Box 27"/>
          <p:cNvSpPr txBox="1">
            <a:spLocks noChangeArrowheads="1"/>
          </p:cNvSpPr>
          <p:nvPr/>
        </p:nvSpPr>
        <p:spPr bwMode="auto">
          <a:xfrm>
            <a:off x="67405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13</a:t>
            </a:r>
          </a:p>
        </p:txBody>
      </p:sp>
      <p:sp>
        <p:nvSpPr>
          <p:cNvPr id="1453084" name="Text Box 28"/>
          <p:cNvSpPr txBox="1">
            <a:spLocks noChangeArrowheads="1"/>
          </p:cNvSpPr>
          <p:nvPr/>
        </p:nvSpPr>
        <p:spPr bwMode="auto">
          <a:xfrm>
            <a:off x="669293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17</a:t>
            </a:r>
          </a:p>
        </p:txBody>
      </p:sp>
      <p:sp>
        <p:nvSpPr>
          <p:cNvPr id="1453085" name="Text Box 29"/>
          <p:cNvSpPr txBox="1">
            <a:spLocks noChangeArrowheads="1"/>
          </p:cNvSpPr>
          <p:nvPr/>
        </p:nvSpPr>
        <p:spPr bwMode="auto">
          <a:xfrm>
            <a:off x="5916643" y="19145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25</a:t>
            </a:r>
          </a:p>
        </p:txBody>
      </p:sp>
      <p:sp>
        <p:nvSpPr>
          <p:cNvPr id="1453086" name="Text Box 30"/>
          <p:cNvSpPr txBox="1">
            <a:spLocks noChangeArrowheads="1"/>
          </p:cNvSpPr>
          <p:nvPr/>
        </p:nvSpPr>
        <p:spPr bwMode="auto">
          <a:xfrm>
            <a:off x="4743480" y="1701784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14</a:t>
            </a:r>
          </a:p>
        </p:txBody>
      </p:sp>
      <p:sp>
        <p:nvSpPr>
          <p:cNvPr id="1453087" name="Text Box 31"/>
          <p:cNvSpPr txBox="1">
            <a:spLocks noChangeArrowheads="1"/>
          </p:cNvSpPr>
          <p:nvPr/>
        </p:nvSpPr>
        <p:spPr bwMode="auto">
          <a:xfrm>
            <a:off x="3917980" y="1914509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8</a:t>
            </a:r>
          </a:p>
        </p:txBody>
      </p:sp>
      <p:sp>
        <p:nvSpPr>
          <p:cNvPr id="1453088" name="Text Box 32"/>
          <p:cNvSpPr txBox="1">
            <a:spLocks noChangeArrowheads="1"/>
          </p:cNvSpPr>
          <p:nvPr/>
        </p:nvSpPr>
        <p:spPr bwMode="auto">
          <a:xfrm>
            <a:off x="4683155" y="2600309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21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3504" y="5429264"/>
            <a:ext cx="228601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[</a:t>
            </a:r>
            <a:r>
              <a:rPr lang="en-US" altLang="zh-CN" b="1" dirty="0" err="1" smtClean="0"/>
              <a:t>Prob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时间复杂度？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2649729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不断扩展一棵子树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子集，直到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包括全部顶点，得到最小生成树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每次增加一条边，使得这条边是由当前子树结点集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及其补集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所形成的边割集的最小边。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07167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  <a:p>
            <a:pPr>
              <a:buFont typeface="Times New Roman" pitchFamily="18" charset="0"/>
              <a:buNone/>
            </a:pPr>
            <a:endParaRPr lang="en-US" altLang="zh-CN" sz="2000" b="1" dirty="0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算法，计算用例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key[r]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p[r]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5578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55788" name="AutoShape 12"/>
          <p:cNvCxnSpPr>
            <a:cxnSpLocks noChangeShapeType="1"/>
            <a:stCxn id="1355787" idx="5"/>
            <a:endCxn id="135578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89" name="AutoShape 13"/>
          <p:cNvCxnSpPr>
            <a:cxnSpLocks noChangeShapeType="1"/>
            <a:stCxn id="1355787" idx="3"/>
            <a:endCxn id="135578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0" name="AutoShape 14"/>
          <p:cNvCxnSpPr>
            <a:cxnSpLocks noChangeShapeType="1"/>
            <a:stCxn id="1355780" idx="6"/>
            <a:endCxn id="135578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1" name="AutoShape 15"/>
          <p:cNvCxnSpPr>
            <a:cxnSpLocks noChangeShapeType="1"/>
            <a:stCxn id="1355783" idx="0"/>
            <a:endCxn id="135578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2" name="AutoShape 16"/>
          <p:cNvCxnSpPr>
            <a:cxnSpLocks noChangeShapeType="1"/>
            <a:stCxn id="1355783" idx="5"/>
            <a:endCxn id="135578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3" name="AutoShape 17"/>
          <p:cNvCxnSpPr>
            <a:cxnSpLocks noChangeShapeType="1"/>
            <a:stCxn id="1355786" idx="7"/>
            <a:endCxn id="135578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4" name="AutoShape 18"/>
          <p:cNvCxnSpPr>
            <a:cxnSpLocks noChangeShapeType="1"/>
            <a:stCxn id="1355784" idx="0"/>
            <a:endCxn id="135578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5" name="AutoShape 19"/>
          <p:cNvCxnSpPr>
            <a:cxnSpLocks noChangeShapeType="1"/>
            <a:stCxn id="1355781" idx="6"/>
            <a:endCxn id="135578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6" name="AutoShape 20"/>
          <p:cNvCxnSpPr>
            <a:cxnSpLocks noChangeShapeType="1"/>
            <a:stCxn id="1355784" idx="6"/>
            <a:endCxn id="135578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5797" name="AutoShape 21"/>
          <p:cNvCxnSpPr>
            <a:cxnSpLocks noChangeShapeType="1"/>
            <a:stCxn id="1355786" idx="0"/>
            <a:endCxn id="135578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579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5579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5580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5580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5580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5580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5580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5580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5580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5580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初始化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5680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0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0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0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0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0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1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681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56812" name="AutoShape 12"/>
          <p:cNvCxnSpPr>
            <a:cxnSpLocks noChangeShapeType="1"/>
            <a:stCxn id="1356811" idx="5"/>
            <a:endCxn id="135680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3" name="AutoShape 13"/>
          <p:cNvCxnSpPr>
            <a:cxnSpLocks noChangeShapeType="1"/>
            <a:stCxn id="1356811" idx="3"/>
            <a:endCxn id="135680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4" name="AutoShape 14"/>
          <p:cNvCxnSpPr>
            <a:cxnSpLocks noChangeShapeType="1"/>
            <a:stCxn id="1356804" idx="6"/>
            <a:endCxn id="135680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5" name="AutoShape 15"/>
          <p:cNvCxnSpPr>
            <a:cxnSpLocks noChangeShapeType="1"/>
            <a:stCxn id="1356807" idx="0"/>
            <a:endCxn id="135680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6" name="AutoShape 16"/>
          <p:cNvCxnSpPr>
            <a:cxnSpLocks noChangeShapeType="1"/>
            <a:stCxn id="1356807" idx="5"/>
            <a:endCxn id="135681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7" name="AutoShape 17"/>
          <p:cNvCxnSpPr>
            <a:cxnSpLocks noChangeShapeType="1"/>
            <a:stCxn id="1356810" idx="7"/>
            <a:endCxn id="135680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8" name="AutoShape 18"/>
          <p:cNvCxnSpPr>
            <a:cxnSpLocks noChangeShapeType="1"/>
            <a:stCxn id="1356808" idx="0"/>
            <a:endCxn id="135680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19" name="AutoShape 19"/>
          <p:cNvCxnSpPr>
            <a:cxnSpLocks noChangeShapeType="1"/>
            <a:stCxn id="1356805" idx="6"/>
            <a:endCxn id="135680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20" name="AutoShape 20"/>
          <p:cNvCxnSpPr>
            <a:cxnSpLocks noChangeShapeType="1"/>
            <a:stCxn id="1356808" idx="6"/>
            <a:endCxn id="135680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6821" name="AutoShape 21"/>
          <p:cNvCxnSpPr>
            <a:cxnSpLocks noChangeShapeType="1"/>
            <a:stCxn id="1356810" idx="0"/>
            <a:endCxn id="135680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682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5682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5682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5682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5682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5682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5682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5682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5683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5683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根选择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5782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2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3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3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5783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3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3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783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57836" name="AutoShape 12"/>
          <p:cNvCxnSpPr>
            <a:cxnSpLocks noChangeShapeType="1"/>
            <a:stCxn id="1357835" idx="5"/>
            <a:endCxn id="135782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7" name="AutoShape 13"/>
          <p:cNvCxnSpPr>
            <a:cxnSpLocks noChangeShapeType="1"/>
            <a:stCxn id="1357835" idx="3"/>
            <a:endCxn id="135782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8" name="AutoShape 14"/>
          <p:cNvCxnSpPr>
            <a:cxnSpLocks noChangeShapeType="1"/>
            <a:stCxn id="1357828" idx="6"/>
            <a:endCxn id="135782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9" name="AutoShape 15"/>
          <p:cNvCxnSpPr>
            <a:cxnSpLocks noChangeShapeType="1"/>
            <a:stCxn id="1357831" idx="0"/>
            <a:endCxn id="135782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0" name="AutoShape 16"/>
          <p:cNvCxnSpPr>
            <a:cxnSpLocks noChangeShapeType="1"/>
            <a:stCxn id="1357831" idx="5"/>
            <a:endCxn id="135783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1" name="AutoShape 17"/>
          <p:cNvCxnSpPr>
            <a:cxnSpLocks noChangeShapeType="1"/>
            <a:stCxn id="1357834" idx="7"/>
            <a:endCxn id="135783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2" name="AutoShape 18"/>
          <p:cNvCxnSpPr>
            <a:cxnSpLocks noChangeShapeType="1"/>
            <a:stCxn id="1357832" idx="0"/>
            <a:endCxn id="135782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3" name="AutoShape 19"/>
          <p:cNvCxnSpPr>
            <a:cxnSpLocks noChangeShapeType="1"/>
            <a:stCxn id="1357829" idx="6"/>
            <a:endCxn id="135783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4" name="AutoShape 20"/>
          <p:cNvCxnSpPr>
            <a:cxnSpLocks noChangeShapeType="1"/>
            <a:stCxn id="1357832" idx="6"/>
            <a:endCxn id="135783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5" name="AutoShape 21"/>
          <p:cNvCxnSpPr>
            <a:cxnSpLocks noChangeShapeType="1"/>
            <a:stCxn id="1357834" idx="0"/>
            <a:endCxn id="135782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784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5784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5784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5785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5785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5785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5221288" y="4052888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Pick a start vertex r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r</a:t>
            </a:r>
          </a:p>
        </p:txBody>
      </p:sp>
      <p:cxnSp>
        <p:nvCxnSpPr>
          <p:cNvPr id="1357858" name="AutoShape 34"/>
          <p:cNvCxnSpPr>
            <a:cxnSpLocks noChangeShapeType="1"/>
            <a:stCxn id="1357857" idx="3"/>
            <a:endCxn id="1357831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抽象化定义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988107" y="3596275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16471" y="2881895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6669" y="1881763"/>
            <a:ext cx="571504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6" idx="4"/>
            <a:endCxn id="4" idx="0"/>
          </p:cNvCxnSpPr>
          <p:nvPr/>
        </p:nvCxnSpPr>
        <p:spPr>
          <a:xfrm rot="16200000" flipH="1">
            <a:off x="2666636" y="2989052"/>
            <a:ext cx="1143008" cy="714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3"/>
            <a:endCxn id="5" idx="7"/>
          </p:cNvCxnSpPr>
          <p:nvPr/>
        </p:nvCxnSpPr>
        <p:spPr>
          <a:xfrm rot="5400000">
            <a:off x="2154313" y="2119539"/>
            <a:ext cx="596018" cy="109608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  <a:endCxn id="4" idx="7"/>
          </p:cNvCxnSpPr>
          <p:nvPr/>
        </p:nvCxnSpPr>
        <p:spPr>
          <a:xfrm rot="16200000" flipH="1">
            <a:off x="2784998" y="2989052"/>
            <a:ext cx="1310398" cy="71438"/>
          </a:xfrm>
          <a:prstGeom prst="straightConnector1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4" idx="1"/>
          </p:cNvCxnSpPr>
          <p:nvPr/>
        </p:nvCxnSpPr>
        <p:spPr>
          <a:xfrm rot="16200000" flipH="1">
            <a:off x="2380884" y="2989052"/>
            <a:ext cx="1310398" cy="714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5" idx="5"/>
          </p:cNvCxnSpPr>
          <p:nvPr/>
        </p:nvCxnSpPr>
        <p:spPr>
          <a:xfrm rot="10800000">
            <a:off x="1904281" y="3369705"/>
            <a:ext cx="1083827" cy="5123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1"/>
            <a:endCxn id="5" idx="6"/>
          </p:cNvCxnSpPr>
          <p:nvPr/>
        </p:nvCxnSpPr>
        <p:spPr>
          <a:xfrm rot="16200000" flipV="1">
            <a:off x="2273728" y="2881895"/>
            <a:ext cx="512323" cy="10838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71868" y="23695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43306" y="279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14744" y="3226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071670" y="2298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785918" y="35125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b5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14546" y="37983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b6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72066" y="1500174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E </a:t>
            </a:r>
            <a:r>
              <a:rPr lang="en-US" altLang="zh-CN" b="1" dirty="0" smtClean="0"/>
              <a:t>:= {b1, b2, b3, b4, b5, b6}</a:t>
            </a:r>
            <a:endParaRPr lang="zh-CN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072066" y="186950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V</a:t>
            </a:r>
            <a:r>
              <a:rPr lang="en-US" altLang="zh-CN" b="1" dirty="0" smtClean="0"/>
              <a:t> := {A, B, C}</a:t>
            </a:r>
            <a:endParaRPr lang="zh-CN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072066" y="222669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G</a:t>
            </a:r>
            <a:r>
              <a:rPr lang="en-US" altLang="zh-CN" b="1" dirty="0" smtClean="0"/>
              <a:t> := (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E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，序偶</a:t>
            </a:r>
            <a:endParaRPr lang="zh-CN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072066" y="336970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deg(A) = 4</a:t>
            </a:r>
            <a:r>
              <a:rPr lang="zh-CN" altLang="en-US" b="1" dirty="0" smtClean="0"/>
              <a:t>，节点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的度数</a:t>
            </a:r>
            <a:endParaRPr lang="zh-CN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72689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deg(B) = 5</a:t>
            </a:r>
            <a:endParaRPr lang="zh-CN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072066" y="408408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deg(C) = 3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072066" y="4441274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deg(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) = 12 = 2|E|</a:t>
            </a:r>
            <a:r>
              <a:rPr lang="zh-CN" altLang="en-US" b="1" dirty="0" smtClean="0"/>
              <a:t>，图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的度数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2655324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|E| </a:t>
            </a:r>
            <a:r>
              <a:rPr lang="en-US" altLang="zh-CN" b="1" dirty="0" smtClean="0"/>
              <a:t>= 6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size of graph</a:t>
            </a:r>
            <a:r>
              <a:rPr lang="zh-CN" altLang="en-US" b="1" dirty="0" smtClean="0"/>
              <a:t>（尺度）</a:t>
            </a:r>
            <a:endParaRPr lang="en-US" altLang="zh-CN" b="1" dirty="0" smtClean="0"/>
          </a:p>
          <a:p>
            <a:r>
              <a:rPr lang="en-US" altLang="zh-CN" b="1" dirty="0" smtClean="0"/>
              <a:t>|V| = 3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order of graph</a:t>
            </a:r>
            <a:r>
              <a:rPr lang="zh-CN" altLang="en-US" b="1" dirty="0" smtClean="0"/>
              <a:t>（阶数）</a:t>
            </a:r>
            <a:endParaRPr lang="zh-CN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214546" y="4727026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&lt;deg(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)&gt; = 2|</a:t>
            </a:r>
            <a:r>
              <a:rPr lang="en-US" altLang="zh-CN" b="1" i="1" dirty="0" smtClean="0"/>
              <a:t>E</a:t>
            </a:r>
            <a:r>
              <a:rPr lang="en-US" altLang="zh-CN" b="1" dirty="0" smtClean="0"/>
              <a:t>| / |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| </a:t>
            </a:r>
          </a:p>
          <a:p>
            <a:r>
              <a:rPr lang="en-US" altLang="zh-CN" b="1" dirty="0" smtClean="0"/>
              <a:t>                = 4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643570" y="5155654"/>
            <a:ext cx="928694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证明</a:t>
            </a:r>
            <a:endParaRPr lang="zh-CN" altLang="en-US" b="1" dirty="0"/>
          </a:p>
        </p:txBody>
      </p:sp>
      <p:cxnSp>
        <p:nvCxnSpPr>
          <p:cNvPr id="79" name="直接箭头连接符 78"/>
          <p:cNvCxnSpPr>
            <a:stCxn id="77" idx="1"/>
          </p:cNvCxnSpPr>
          <p:nvPr/>
        </p:nvCxnSpPr>
        <p:spPr>
          <a:xfrm rot="10800000">
            <a:off x="4500562" y="4941340"/>
            <a:ext cx="1143008" cy="398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集合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更新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5885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5885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885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58860" name="AutoShape 12"/>
          <p:cNvCxnSpPr>
            <a:cxnSpLocks noChangeShapeType="1"/>
            <a:stCxn id="1358859" idx="5"/>
            <a:endCxn id="135885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1" name="AutoShape 13"/>
          <p:cNvCxnSpPr>
            <a:cxnSpLocks noChangeShapeType="1"/>
            <a:stCxn id="1358859" idx="3"/>
            <a:endCxn id="135885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2" name="AutoShape 14"/>
          <p:cNvCxnSpPr>
            <a:cxnSpLocks noChangeShapeType="1"/>
            <a:stCxn id="1358852" idx="6"/>
            <a:endCxn id="135885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3" name="AutoShape 15"/>
          <p:cNvCxnSpPr>
            <a:cxnSpLocks noChangeShapeType="1"/>
            <a:stCxn id="1358855" idx="0"/>
            <a:endCxn id="135885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4" name="AutoShape 16"/>
          <p:cNvCxnSpPr>
            <a:cxnSpLocks noChangeShapeType="1"/>
            <a:stCxn id="1358855" idx="5"/>
            <a:endCxn id="135885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5" name="AutoShape 17"/>
          <p:cNvCxnSpPr>
            <a:cxnSpLocks noChangeShapeType="1"/>
            <a:stCxn id="1358858" idx="7"/>
            <a:endCxn id="135885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6" name="AutoShape 18"/>
          <p:cNvCxnSpPr>
            <a:cxnSpLocks noChangeShapeType="1"/>
            <a:stCxn id="1358856" idx="0"/>
            <a:endCxn id="135885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7" name="AutoShape 19"/>
          <p:cNvCxnSpPr>
            <a:cxnSpLocks noChangeShapeType="1"/>
            <a:stCxn id="1358853" idx="6"/>
            <a:endCxn id="135885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8" name="AutoShape 20"/>
          <p:cNvCxnSpPr>
            <a:cxnSpLocks noChangeShapeType="1"/>
            <a:stCxn id="1358856" idx="6"/>
            <a:endCxn id="135885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9" name="AutoShape 21"/>
          <p:cNvCxnSpPr>
            <a:cxnSpLocks noChangeShapeType="1"/>
            <a:stCxn id="1358858" idx="0"/>
            <a:endCxn id="135885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887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5887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5887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5887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5887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5887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5887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5887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5887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58880" name="Text Box 32"/>
          <p:cNvSpPr txBox="1">
            <a:spLocks noChangeArrowheads="1"/>
          </p:cNvSpPr>
          <p:nvPr/>
        </p:nvSpPr>
        <p:spPr bwMode="auto">
          <a:xfrm>
            <a:off x="4572000" y="4052888"/>
            <a:ext cx="432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Red vertices have been removed from Q</a:t>
            </a:r>
          </a:p>
        </p:txBody>
      </p:sp>
      <p:sp>
        <p:nvSpPr>
          <p:cNvPr id="1358881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58882" name="AutoShape 34"/>
          <p:cNvCxnSpPr>
            <a:cxnSpLocks noChangeShapeType="1"/>
            <a:stCxn id="1358881" idx="3"/>
            <a:endCxn id="1358855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下一节点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v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for each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if (v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5987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987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5988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988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5988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5988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59884" name="AutoShape 12"/>
          <p:cNvCxnSpPr>
            <a:cxnSpLocks noChangeShapeType="1"/>
            <a:stCxn id="1359883" idx="5"/>
            <a:endCxn id="135987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5" name="AutoShape 13"/>
          <p:cNvCxnSpPr>
            <a:cxnSpLocks noChangeShapeType="1"/>
            <a:stCxn id="1359883" idx="3"/>
            <a:endCxn id="135987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6" name="AutoShape 14"/>
          <p:cNvCxnSpPr>
            <a:cxnSpLocks noChangeShapeType="1"/>
            <a:stCxn id="1359876" idx="6"/>
            <a:endCxn id="135987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7" name="AutoShape 15"/>
          <p:cNvCxnSpPr>
            <a:cxnSpLocks noChangeShapeType="1"/>
            <a:stCxn id="1359879" idx="0"/>
            <a:endCxn id="135987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8" name="AutoShape 16"/>
          <p:cNvCxnSpPr>
            <a:cxnSpLocks noChangeShapeType="1"/>
            <a:stCxn id="1359879" idx="5"/>
            <a:endCxn id="135988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59889" name="AutoShape 17"/>
          <p:cNvCxnSpPr>
            <a:cxnSpLocks noChangeShapeType="1"/>
            <a:stCxn id="1359882" idx="7"/>
            <a:endCxn id="135988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0" name="AutoShape 18"/>
          <p:cNvCxnSpPr>
            <a:cxnSpLocks noChangeShapeType="1"/>
            <a:stCxn id="1359880" idx="0"/>
            <a:endCxn id="135987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1" name="AutoShape 19"/>
          <p:cNvCxnSpPr>
            <a:cxnSpLocks noChangeShapeType="1"/>
            <a:stCxn id="1359877" idx="6"/>
            <a:endCxn id="135987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2" name="AutoShape 20"/>
          <p:cNvCxnSpPr>
            <a:cxnSpLocks noChangeShapeType="1"/>
            <a:stCxn id="1359880" idx="6"/>
            <a:endCxn id="135988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3" name="AutoShape 21"/>
          <p:cNvCxnSpPr>
            <a:cxnSpLocks noChangeShapeType="1"/>
            <a:stCxn id="1359882" idx="0"/>
            <a:endCxn id="135987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989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5989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5989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5989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5989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5989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5990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5990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5990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59904" name="Text Box 32"/>
          <p:cNvSpPr txBox="1">
            <a:spLocks noChangeArrowheads="1"/>
          </p:cNvSpPr>
          <p:nvPr/>
        </p:nvSpPr>
        <p:spPr bwMode="auto">
          <a:xfrm>
            <a:off x="4783138" y="4052888"/>
            <a:ext cx="3917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Red arrows indicate parent pointers</a:t>
            </a:r>
          </a:p>
        </p:txBody>
      </p:sp>
      <p:sp>
        <p:nvSpPr>
          <p:cNvPr id="1359905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59906" name="AutoShape 34"/>
          <p:cNvCxnSpPr>
            <a:cxnSpLocks noChangeShapeType="1"/>
            <a:stCxn id="1359905" idx="3"/>
            <a:endCxn id="1359879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其他节点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090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14</a:t>
            </a:r>
          </a:p>
        </p:txBody>
      </p:sp>
      <p:sp>
        <p:nvSpPr>
          <p:cNvPr id="136090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090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090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090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090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090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090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0908" name="AutoShape 12"/>
          <p:cNvCxnSpPr>
            <a:cxnSpLocks noChangeShapeType="1"/>
            <a:stCxn id="1360907" idx="5"/>
            <a:endCxn id="136090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09" name="AutoShape 13"/>
          <p:cNvCxnSpPr>
            <a:cxnSpLocks noChangeShapeType="1"/>
            <a:stCxn id="1360907" idx="3"/>
            <a:endCxn id="136090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0" name="AutoShape 14"/>
          <p:cNvCxnSpPr>
            <a:cxnSpLocks noChangeShapeType="1"/>
            <a:stCxn id="1360900" idx="6"/>
            <a:endCxn id="136090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1" name="AutoShape 15"/>
          <p:cNvCxnSpPr>
            <a:cxnSpLocks noChangeShapeType="1"/>
            <a:stCxn id="1360903" idx="0"/>
            <a:endCxn id="136090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2" name="AutoShape 16"/>
          <p:cNvCxnSpPr>
            <a:cxnSpLocks noChangeShapeType="1"/>
            <a:stCxn id="1360903" idx="5"/>
            <a:endCxn id="136090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3" name="AutoShape 17"/>
          <p:cNvCxnSpPr>
            <a:cxnSpLocks noChangeShapeType="1"/>
            <a:stCxn id="1360906" idx="7"/>
            <a:endCxn id="136090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4" name="AutoShape 18"/>
          <p:cNvCxnSpPr>
            <a:cxnSpLocks noChangeShapeType="1"/>
            <a:stCxn id="1360904" idx="0"/>
            <a:endCxn id="136090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5" name="AutoShape 19"/>
          <p:cNvCxnSpPr>
            <a:cxnSpLocks noChangeShapeType="1"/>
            <a:stCxn id="1360901" idx="6"/>
            <a:endCxn id="136090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6" name="AutoShape 20"/>
          <p:cNvCxnSpPr>
            <a:cxnSpLocks noChangeShapeType="1"/>
            <a:stCxn id="1360904" idx="6"/>
            <a:endCxn id="136090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7" name="AutoShape 21"/>
          <p:cNvCxnSpPr>
            <a:cxnSpLocks noChangeShapeType="1"/>
            <a:stCxn id="1360906" idx="0"/>
            <a:endCxn id="136090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091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091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092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092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092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092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092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092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092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092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0928" name="Text Box 32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0929" name="AutoShape 33"/>
          <p:cNvCxnSpPr>
            <a:cxnSpLocks noChangeShapeType="1"/>
            <a:stCxn id="1360928" idx="3"/>
            <a:endCxn id="1360903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en-US" altLang="zh-CN" dirty="0" smtClean="0">
                <a:ea typeface="宋体" charset="-122"/>
              </a:rPr>
              <a:t>Q</a:t>
            </a:r>
            <a:r>
              <a:rPr lang="zh-CN" altLang="en-US" dirty="0" smtClean="0">
                <a:ea typeface="宋体" charset="-122"/>
              </a:rPr>
              <a:t>中</a:t>
            </a:r>
            <a:r>
              <a:rPr lang="en-US" altLang="zh-CN" dirty="0" smtClean="0">
                <a:ea typeface="宋体" charset="-122"/>
              </a:rPr>
              <a:t>Key</a:t>
            </a:r>
            <a:r>
              <a:rPr lang="zh-CN" altLang="en-US" dirty="0" smtClean="0">
                <a:ea typeface="宋体" charset="-122"/>
              </a:rPr>
              <a:t>最小节点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192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14</a:t>
            </a: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192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192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192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192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193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193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1932" name="AutoShape 12"/>
          <p:cNvCxnSpPr>
            <a:cxnSpLocks noChangeShapeType="1"/>
            <a:stCxn id="1361931" idx="5"/>
            <a:endCxn id="136192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3" name="AutoShape 13"/>
          <p:cNvCxnSpPr>
            <a:cxnSpLocks noChangeShapeType="1"/>
            <a:stCxn id="1361931" idx="3"/>
            <a:endCxn id="136192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4" name="AutoShape 14"/>
          <p:cNvCxnSpPr>
            <a:cxnSpLocks noChangeShapeType="1"/>
            <a:stCxn id="1361924" idx="6"/>
            <a:endCxn id="136192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5" name="AutoShape 15"/>
          <p:cNvCxnSpPr>
            <a:cxnSpLocks noChangeShapeType="1"/>
            <a:stCxn id="1361927" idx="0"/>
            <a:endCxn id="136192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6" name="AutoShape 16"/>
          <p:cNvCxnSpPr>
            <a:cxnSpLocks noChangeShapeType="1"/>
            <a:stCxn id="1361927" idx="5"/>
            <a:endCxn id="136193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7" name="AutoShape 17"/>
          <p:cNvCxnSpPr>
            <a:cxnSpLocks noChangeShapeType="1"/>
            <a:stCxn id="1361930" idx="7"/>
            <a:endCxn id="136192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8" name="AutoShape 18"/>
          <p:cNvCxnSpPr>
            <a:cxnSpLocks noChangeShapeType="1"/>
            <a:stCxn id="1361928" idx="0"/>
            <a:endCxn id="136192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9" name="AutoShape 19"/>
          <p:cNvCxnSpPr>
            <a:cxnSpLocks noChangeShapeType="1"/>
            <a:stCxn id="1361925" idx="6"/>
            <a:endCxn id="136192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0" name="AutoShape 20"/>
          <p:cNvCxnSpPr>
            <a:cxnSpLocks noChangeShapeType="1"/>
            <a:stCxn id="1361928" idx="6"/>
            <a:endCxn id="136192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1" name="AutoShape 21"/>
          <p:cNvCxnSpPr>
            <a:cxnSpLocks noChangeShapeType="1"/>
            <a:stCxn id="1361930" idx="0"/>
            <a:endCxn id="136192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194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194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194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194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194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194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194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195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1953" name="AutoShape 33"/>
          <p:cNvCxnSpPr>
            <a:cxnSpLocks noChangeShapeType="1"/>
            <a:stCxn id="1361952" idx="3"/>
            <a:endCxn id="1361930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下一节点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14</a:t>
            </a: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295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295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295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295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295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2956" name="AutoShape 12"/>
          <p:cNvCxnSpPr>
            <a:cxnSpLocks noChangeShapeType="1"/>
            <a:stCxn id="1362955" idx="5"/>
            <a:endCxn id="136294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7" name="AutoShape 13"/>
          <p:cNvCxnSpPr>
            <a:cxnSpLocks noChangeShapeType="1"/>
            <a:stCxn id="1362955" idx="3"/>
            <a:endCxn id="136294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8" name="AutoShape 14"/>
          <p:cNvCxnSpPr>
            <a:cxnSpLocks noChangeShapeType="1"/>
            <a:stCxn id="1362948" idx="6"/>
            <a:endCxn id="136294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9" name="AutoShape 15"/>
          <p:cNvCxnSpPr>
            <a:cxnSpLocks noChangeShapeType="1"/>
            <a:stCxn id="1362951" idx="0"/>
            <a:endCxn id="136294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0" name="AutoShape 16"/>
          <p:cNvCxnSpPr>
            <a:cxnSpLocks noChangeShapeType="1"/>
            <a:stCxn id="1362951" idx="5"/>
            <a:endCxn id="136295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1" name="AutoShape 17"/>
          <p:cNvCxnSpPr>
            <a:cxnSpLocks noChangeShapeType="1"/>
            <a:stCxn id="1362954" idx="7"/>
            <a:endCxn id="136295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2" name="AutoShape 18"/>
          <p:cNvCxnSpPr>
            <a:cxnSpLocks noChangeShapeType="1"/>
            <a:stCxn id="1362952" idx="0"/>
            <a:endCxn id="136294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3" name="AutoShape 19"/>
          <p:cNvCxnSpPr>
            <a:cxnSpLocks noChangeShapeType="1"/>
            <a:stCxn id="1362949" idx="6"/>
            <a:endCxn id="136295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4" name="AutoShape 20"/>
          <p:cNvCxnSpPr>
            <a:cxnSpLocks noChangeShapeType="1"/>
            <a:stCxn id="1362952" idx="6"/>
            <a:endCxn id="136295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5" name="AutoShape 21"/>
          <p:cNvCxnSpPr>
            <a:cxnSpLocks noChangeShapeType="1"/>
            <a:stCxn id="1362954" idx="0"/>
            <a:endCxn id="136294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296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296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296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296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297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297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297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297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297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2976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2977" name="AutoShape 33"/>
          <p:cNvCxnSpPr>
            <a:cxnSpLocks noChangeShapeType="1"/>
            <a:stCxn id="1362976" idx="3"/>
            <a:endCxn id="1362954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下一节点，更新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397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397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397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3980" name="AutoShape 12"/>
          <p:cNvCxnSpPr>
            <a:cxnSpLocks noChangeShapeType="1"/>
            <a:stCxn id="1363979" idx="5"/>
            <a:endCxn id="136397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1" name="AutoShape 13"/>
          <p:cNvCxnSpPr>
            <a:cxnSpLocks noChangeShapeType="1"/>
            <a:stCxn id="1363979" idx="3"/>
            <a:endCxn id="136397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2" name="AutoShape 14"/>
          <p:cNvCxnSpPr>
            <a:cxnSpLocks noChangeShapeType="1"/>
            <a:stCxn id="1363972" idx="6"/>
            <a:endCxn id="136397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3" name="AutoShape 15"/>
          <p:cNvCxnSpPr>
            <a:cxnSpLocks noChangeShapeType="1"/>
            <a:stCxn id="1363975" idx="0"/>
            <a:endCxn id="136397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4" name="AutoShape 16"/>
          <p:cNvCxnSpPr>
            <a:cxnSpLocks noChangeShapeType="1"/>
            <a:stCxn id="1363975" idx="5"/>
            <a:endCxn id="136397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5" name="AutoShape 17"/>
          <p:cNvCxnSpPr>
            <a:cxnSpLocks noChangeShapeType="1"/>
            <a:stCxn id="1363978" idx="7"/>
            <a:endCxn id="136397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6" name="AutoShape 18"/>
          <p:cNvCxnSpPr>
            <a:cxnSpLocks noChangeShapeType="1"/>
            <a:stCxn id="1363976" idx="0"/>
            <a:endCxn id="136397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7" name="AutoShape 19"/>
          <p:cNvCxnSpPr>
            <a:cxnSpLocks noChangeShapeType="1"/>
            <a:stCxn id="1363973" idx="6"/>
            <a:endCxn id="136397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8" name="AutoShape 20"/>
          <p:cNvCxnSpPr>
            <a:cxnSpLocks noChangeShapeType="1"/>
            <a:stCxn id="1363976" idx="6"/>
            <a:endCxn id="136397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9" name="AutoShape 21"/>
          <p:cNvCxnSpPr>
            <a:cxnSpLocks noChangeShapeType="1"/>
            <a:stCxn id="1363978" idx="0"/>
            <a:endCxn id="136397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399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399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399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399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399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399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399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399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399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399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4000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4001" name="AutoShape 33"/>
          <p:cNvCxnSpPr>
            <a:cxnSpLocks noChangeShapeType="1"/>
            <a:stCxn id="1364000" idx="3"/>
            <a:endCxn id="1363978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，再选最小节点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499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499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500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5004" name="AutoShape 12"/>
          <p:cNvCxnSpPr>
            <a:cxnSpLocks noChangeShapeType="1"/>
            <a:stCxn id="1365003" idx="5"/>
            <a:endCxn id="136499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5" name="AutoShape 13"/>
          <p:cNvCxnSpPr>
            <a:cxnSpLocks noChangeShapeType="1"/>
            <a:stCxn id="1365003" idx="3"/>
            <a:endCxn id="136499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6" name="AutoShape 14"/>
          <p:cNvCxnSpPr>
            <a:cxnSpLocks noChangeShapeType="1"/>
            <a:stCxn id="1364996" idx="6"/>
            <a:endCxn id="136499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7" name="AutoShape 15"/>
          <p:cNvCxnSpPr>
            <a:cxnSpLocks noChangeShapeType="1"/>
            <a:stCxn id="1364999" idx="0"/>
            <a:endCxn id="136499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8" name="AutoShape 16"/>
          <p:cNvCxnSpPr>
            <a:cxnSpLocks noChangeShapeType="1"/>
            <a:stCxn id="1364999" idx="5"/>
            <a:endCxn id="136500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09" name="AutoShape 17"/>
          <p:cNvCxnSpPr>
            <a:cxnSpLocks noChangeShapeType="1"/>
            <a:stCxn id="1365002" idx="7"/>
            <a:endCxn id="136500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10" name="AutoShape 18"/>
          <p:cNvCxnSpPr>
            <a:cxnSpLocks noChangeShapeType="1"/>
            <a:stCxn id="1365000" idx="0"/>
            <a:endCxn id="136499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1" name="AutoShape 19"/>
          <p:cNvCxnSpPr>
            <a:cxnSpLocks noChangeShapeType="1"/>
            <a:stCxn id="1364997" idx="6"/>
            <a:endCxn id="136499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2" name="AutoShape 20"/>
          <p:cNvCxnSpPr>
            <a:cxnSpLocks noChangeShapeType="1"/>
            <a:stCxn id="1365000" idx="6"/>
            <a:endCxn id="136500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3" name="AutoShape 21"/>
          <p:cNvCxnSpPr>
            <a:cxnSpLocks noChangeShapeType="1"/>
            <a:stCxn id="1365002" idx="0"/>
            <a:endCxn id="136499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501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501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501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501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501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501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502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502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502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5024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5025" name="AutoShape 33"/>
          <p:cNvCxnSpPr>
            <a:cxnSpLocks noChangeShapeType="1"/>
            <a:stCxn id="1365024" idx="0"/>
            <a:endCxn id="1365000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最小节点发生变化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6602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602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602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6028" name="AutoShape 12"/>
          <p:cNvCxnSpPr>
            <a:cxnSpLocks noChangeShapeType="1"/>
            <a:stCxn id="1366027" idx="5"/>
            <a:endCxn id="136602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29" name="AutoShape 13"/>
          <p:cNvCxnSpPr>
            <a:cxnSpLocks noChangeShapeType="1"/>
            <a:stCxn id="1366027" idx="3"/>
            <a:endCxn id="136602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0" name="AutoShape 14"/>
          <p:cNvCxnSpPr>
            <a:cxnSpLocks noChangeShapeType="1"/>
            <a:stCxn id="1366020" idx="6"/>
            <a:endCxn id="136602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1" name="AutoShape 15"/>
          <p:cNvCxnSpPr>
            <a:cxnSpLocks noChangeShapeType="1"/>
            <a:stCxn id="1366023" idx="0"/>
            <a:endCxn id="136602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2" name="AutoShape 16"/>
          <p:cNvCxnSpPr>
            <a:cxnSpLocks noChangeShapeType="1"/>
            <a:stCxn id="1366023" idx="5"/>
            <a:endCxn id="136602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3" name="AutoShape 17"/>
          <p:cNvCxnSpPr>
            <a:cxnSpLocks noChangeShapeType="1"/>
            <a:stCxn id="1366026" idx="7"/>
            <a:endCxn id="136602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4" name="AutoShape 18"/>
          <p:cNvCxnSpPr>
            <a:cxnSpLocks noChangeShapeType="1"/>
            <a:stCxn id="1366024" idx="0"/>
            <a:endCxn id="136602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5" name="AutoShape 19"/>
          <p:cNvCxnSpPr>
            <a:cxnSpLocks noChangeShapeType="1"/>
            <a:stCxn id="1366021" idx="6"/>
            <a:endCxn id="136602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6" name="AutoShape 20"/>
          <p:cNvCxnSpPr>
            <a:cxnSpLocks noChangeShapeType="1"/>
            <a:stCxn id="1366024" idx="6"/>
            <a:endCxn id="136602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7" name="AutoShape 21"/>
          <p:cNvCxnSpPr>
            <a:cxnSpLocks noChangeShapeType="1"/>
            <a:stCxn id="1366026" idx="0"/>
            <a:endCxn id="136602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603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604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604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604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604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604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604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604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604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6048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6049" name="AutoShape 33"/>
          <p:cNvCxnSpPr>
            <a:cxnSpLocks noChangeShapeType="1"/>
            <a:stCxn id="1366048" idx="0"/>
            <a:endCxn id="1366024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Adj[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136704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704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6704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704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704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704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6705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705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7052" name="AutoShape 12"/>
          <p:cNvCxnSpPr>
            <a:cxnSpLocks noChangeShapeType="1"/>
            <a:stCxn id="1367051" idx="5"/>
            <a:endCxn id="136704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3" name="AutoShape 13"/>
          <p:cNvCxnSpPr>
            <a:cxnSpLocks noChangeShapeType="1"/>
            <a:stCxn id="1367051" idx="3"/>
            <a:endCxn id="136704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4" name="AutoShape 14"/>
          <p:cNvCxnSpPr>
            <a:cxnSpLocks noChangeShapeType="1"/>
            <a:stCxn id="1367044" idx="6"/>
            <a:endCxn id="136704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5" name="AutoShape 15"/>
          <p:cNvCxnSpPr>
            <a:cxnSpLocks noChangeShapeType="1"/>
            <a:stCxn id="1367047" idx="0"/>
            <a:endCxn id="136704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6" name="AutoShape 16"/>
          <p:cNvCxnSpPr>
            <a:cxnSpLocks noChangeShapeType="1"/>
            <a:stCxn id="1367047" idx="5"/>
            <a:endCxn id="136705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7" name="AutoShape 17"/>
          <p:cNvCxnSpPr>
            <a:cxnSpLocks noChangeShapeType="1"/>
            <a:stCxn id="1367050" idx="7"/>
            <a:endCxn id="136704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8" name="AutoShape 18"/>
          <p:cNvCxnSpPr>
            <a:cxnSpLocks noChangeShapeType="1"/>
            <a:stCxn id="1367048" idx="0"/>
            <a:endCxn id="136704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9" name="AutoShape 19"/>
          <p:cNvCxnSpPr>
            <a:cxnSpLocks noChangeShapeType="1"/>
            <a:stCxn id="1367045" idx="6"/>
            <a:endCxn id="136704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60" name="AutoShape 20"/>
          <p:cNvCxnSpPr>
            <a:cxnSpLocks noChangeShapeType="1"/>
            <a:stCxn id="1367048" idx="6"/>
            <a:endCxn id="136704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61" name="AutoShape 21"/>
          <p:cNvCxnSpPr>
            <a:cxnSpLocks noChangeShapeType="1"/>
            <a:stCxn id="1367050" idx="0"/>
            <a:endCxn id="136704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706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706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706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706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706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706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706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706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707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707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7072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7073" name="AutoShape 33"/>
          <p:cNvCxnSpPr>
            <a:cxnSpLocks noChangeShapeType="1"/>
            <a:stCxn id="1367072" idx="0"/>
            <a:endCxn id="1367048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选最小节点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6806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806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6807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sp>
        <p:nvSpPr>
          <p:cNvPr id="136807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807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807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6807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807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8076" name="AutoShape 12"/>
          <p:cNvCxnSpPr>
            <a:cxnSpLocks noChangeShapeType="1"/>
            <a:stCxn id="1368075" idx="5"/>
            <a:endCxn id="136806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7" name="AutoShape 13"/>
          <p:cNvCxnSpPr>
            <a:cxnSpLocks noChangeShapeType="1"/>
            <a:stCxn id="1368075" idx="3"/>
            <a:endCxn id="136806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8" name="AutoShape 14"/>
          <p:cNvCxnSpPr>
            <a:cxnSpLocks noChangeShapeType="1"/>
            <a:stCxn id="1368068" idx="6"/>
            <a:endCxn id="136806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9" name="AutoShape 15"/>
          <p:cNvCxnSpPr>
            <a:cxnSpLocks noChangeShapeType="1"/>
            <a:stCxn id="1368071" idx="0"/>
            <a:endCxn id="136806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0" name="AutoShape 16"/>
          <p:cNvCxnSpPr>
            <a:cxnSpLocks noChangeShapeType="1"/>
            <a:stCxn id="1368071" idx="5"/>
            <a:endCxn id="136807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1" name="AutoShape 17"/>
          <p:cNvCxnSpPr>
            <a:cxnSpLocks noChangeShapeType="1"/>
            <a:stCxn id="1368074" idx="7"/>
            <a:endCxn id="136807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2" name="AutoShape 18"/>
          <p:cNvCxnSpPr>
            <a:cxnSpLocks noChangeShapeType="1"/>
            <a:stCxn id="1368072" idx="0"/>
            <a:endCxn id="136806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3" name="AutoShape 19"/>
          <p:cNvCxnSpPr>
            <a:cxnSpLocks noChangeShapeType="1"/>
            <a:stCxn id="1368069" idx="6"/>
            <a:endCxn id="136807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4" name="AutoShape 20"/>
          <p:cNvCxnSpPr>
            <a:cxnSpLocks noChangeShapeType="1"/>
            <a:stCxn id="1368072" idx="6"/>
            <a:endCxn id="136807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5" name="AutoShape 21"/>
          <p:cNvCxnSpPr>
            <a:cxnSpLocks noChangeShapeType="1"/>
            <a:stCxn id="1368074" idx="0"/>
            <a:endCxn id="136806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808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808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808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808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809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809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809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8097" name="AutoShape 33"/>
          <p:cNvCxnSpPr>
            <a:cxnSpLocks noChangeShapeType="1"/>
            <a:stCxn id="1368096" idx="1"/>
            <a:endCxn id="1368069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形式化定义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Adj[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136909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6909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6909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6909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6909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6909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6909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6909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</a:t>
            </a:r>
          </a:p>
        </p:txBody>
      </p:sp>
      <p:cxnSp>
        <p:nvCxnSpPr>
          <p:cNvPr id="1369100" name="AutoShape 12"/>
          <p:cNvCxnSpPr>
            <a:cxnSpLocks noChangeShapeType="1"/>
            <a:stCxn id="1369099" idx="5"/>
            <a:endCxn id="136909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1" name="AutoShape 13"/>
          <p:cNvCxnSpPr>
            <a:cxnSpLocks noChangeShapeType="1"/>
            <a:stCxn id="1369099" idx="3"/>
            <a:endCxn id="136909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2" name="AutoShape 14"/>
          <p:cNvCxnSpPr>
            <a:cxnSpLocks noChangeShapeType="1"/>
            <a:stCxn id="1369092" idx="6"/>
            <a:endCxn id="136909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3" name="AutoShape 15"/>
          <p:cNvCxnSpPr>
            <a:cxnSpLocks noChangeShapeType="1"/>
            <a:stCxn id="1369095" idx="0"/>
            <a:endCxn id="136909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4" name="AutoShape 16"/>
          <p:cNvCxnSpPr>
            <a:cxnSpLocks noChangeShapeType="1"/>
            <a:stCxn id="1369095" idx="5"/>
            <a:endCxn id="136909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5" name="AutoShape 17"/>
          <p:cNvCxnSpPr>
            <a:cxnSpLocks noChangeShapeType="1"/>
            <a:stCxn id="1369098" idx="7"/>
            <a:endCxn id="136909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6" name="AutoShape 18"/>
          <p:cNvCxnSpPr>
            <a:cxnSpLocks noChangeShapeType="1"/>
            <a:stCxn id="1369096" idx="0"/>
            <a:endCxn id="136909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7" name="AutoShape 19"/>
          <p:cNvCxnSpPr>
            <a:cxnSpLocks noChangeShapeType="1"/>
            <a:stCxn id="1369093" idx="6"/>
            <a:endCxn id="136909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8" name="AutoShape 20"/>
          <p:cNvCxnSpPr>
            <a:cxnSpLocks noChangeShapeType="1"/>
            <a:stCxn id="1369096" idx="6"/>
            <a:endCxn id="136909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9" name="AutoShape 21"/>
          <p:cNvCxnSpPr>
            <a:cxnSpLocks noChangeShapeType="1"/>
            <a:stCxn id="1369098" idx="0"/>
            <a:endCxn id="136909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6911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6911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6911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6911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6911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6911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6911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6911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6911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6911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69120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69121" name="AutoShape 33"/>
          <p:cNvCxnSpPr>
            <a:cxnSpLocks noChangeShapeType="1"/>
            <a:stCxn id="1369120" idx="1"/>
            <a:endCxn id="1369093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下一节点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7011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10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011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011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012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012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012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012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0124" name="AutoShape 12"/>
          <p:cNvCxnSpPr>
            <a:cxnSpLocks noChangeShapeType="1"/>
            <a:stCxn id="1370123" idx="5"/>
            <a:endCxn id="137011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0125" name="AutoShape 13"/>
          <p:cNvCxnSpPr>
            <a:cxnSpLocks noChangeShapeType="1"/>
            <a:stCxn id="1370123" idx="3"/>
            <a:endCxn id="137011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6" name="AutoShape 14"/>
          <p:cNvCxnSpPr>
            <a:cxnSpLocks noChangeShapeType="1"/>
            <a:stCxn id="1370116" idx="6"/>
            <a:endCxn id="137011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7" name="AutoShape 15"/>
          <p:cNvCxnSpPr>
            <a:cxnSpLocks noChangeShapeType="1"/>
            <a:stCxn id="1370119" idx="0"/>
            <a:endCxn id="137011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8" name="AutoShape 16"/>
          <p:cNvCxnSpPr>
            <a:cxnSpLocks noChangeShapeType="1"/>
            <a:stCxn id="1370119" idx="5"/>
            <a:endCxn id="137012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29" name="AutoShape 17"/>
          <p:cNvCxnSpPr>
            <a:cxnSpLocks noChangeShapeType="1"/>
            <a:stCxn id="1370122" idx="7"/>
            <a:endCxn id="137012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0" name="AutoShape 18"/>
          <p:cNvCxnSpPr>
            <a:cxnSpLocks noChangeShapeType="1"/>
            <a:stCxn id="1370120" idx="0"/>
            <a:endCxn id="137011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1" name="AutoShape 19"/>
          <p:cNvCxnSpPr>
            <a:cxnSpLocks noChangeShapeType="1"/>
            <a:stCxn id="1370117" idx="6"/>
            <a:endCxn id="137011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2" name="AutoShape 20"/>
          <p:cNvCxnSpPr>
            <a:cxnSpLocks noChangeShapeType="1"/>
            <a:stCxn id="1370120" idx="6"/>
            <a:endCxn id="137012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3" name="AutoShape 21"/>
          <p:cNvCxnSpPr>
            <a:cxnSpLocks noChangeShapeType="1"/>
            <a:stCxn id="1370122" idx="0"/>
            <a:endCxn id="137011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013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013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013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014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0144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0145" name="AutoShape 33"/>
          <p:cNvCxnSpPr>
            <a:cxnSpLocks noChangeShapeType="1"/>
            <a:stCxn id="1370144" idx="1"/>
            <a:endCxn id="1370117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权值和路更新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7114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5</a:t>
            </a:r>
          </a:p>
        </p:txBody>
      </p:sp>
      <p:sp>
        <p:nvSpPr>
          <p:cNvPr id="137114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114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114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114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1148" name="AutoShape 12"/>
          <p:cNvCxnSpPr>
            <a:cxnSpLocks noChangeShapeType="1"/>
            <a:stCxn id="1371147" idx="5"/>
            <a:endCxn id="137114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9" name="AutoShape 13"/>
          <p:cNvCxnSpPr>
            <a:cxnSpLocks noChangeShapeType="1"/>
            <a:stCxn id="1371147" idx="3"/>
            <a:endCxn id="137114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0" name="AutoShape 14"/>
          <p:cNvCxnSpPr>
            <a:cxnSpLocks noChangeShapeType="1"/>
            <a:stCxn id="1371140" idx="6"/>
            <a:endCxn id="137114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1" name="AutoShape 15"/>
          <p:cNvCxnSpPr>
            <a:cxnSpLocks noChangeShapeType="1"/>
            <a:stCxn id="1371143" idx="0"/>
            <a:endCxn id="137114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2" name="AutoShape 16"/>
          <p:cNvCxnSpPr>
            <a:cxnSpLocks noChangeShapeType="1"/>
            <a:stCxn id="1371143" idx="5"/>
            <a:endCxn id="137114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3" name="AutoShape 17"/>
          <p:cNvCxnSpPr>
            <a:cxnSpLocks noChangeShapeType="1"/>
            <a:stCxn id="1371146" idx="7"/>
            <a:endCxn id="137114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4" name="AutoShape 18"/>
          <p:cNvCxnSpPr>
            <a:cxnSpLocks noChangeShapeType="1"/>
            <a:stCxn id="1371144" idx="0"/>
            <a:endCxn id="137114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5" name="AutoShape 19"/>
          <p:cNvCxnSpPr>
            <a:cxnSpLocks noChangeShapeType="1"/>
            <a:stCxn id="1371141" idx="6"/>
            <a:endCxn id="137114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6" name="AutoShape 20"/>
          <p:cNvCxnSpPr>
            <a:cxnSpLocks noChangeShapeType="1"/>
            <a:stCxn id="1371144" idx="6"/>
            <a:endCxn id="137114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7" name="AutoShape 21"/>
          <p:cNvCxnSpPr>
            <a:cxnSpLocks noChangeShapeType="1"/>
            <a:stCxn id="1371146" idx="0"/>
            <a:endCxn id="137114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</p:cxnSp>
      <p:sp>
        <p:nvSpPr>
          <p:cNvPr id="137115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115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116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116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116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116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116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116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116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1168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1169" name="AutoShape 33"/>
          <p:cNvCxnSpPr>
            <a:cxnSpLocks noChangeShapeType="1"/>
            <a:stCxn id="1371168" idx="1"/>
            <a:endCxn id="1371141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再选无更新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7216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5</a:t>
            </a:r>
          </a:p>
        </p:txBody>
      </p:sp>
      <p:sp>
        <p:nvSpPr>
          <p:cNvPr id="137216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216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216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216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217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217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2172" name="AutoShape 12"/>
          <p:cNvCxnSpPr>
            <a:cxnSpLocks noChangeShapeType="1"/>
            <a:stCxn id="1372171" idx="5"/>
            <a:endCxn id="137216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3" name="AutoShape 13"/>
          <p:cNvCxnSpPr>
            <a:cxnSpLocks noChangeShapeType="1"/>
            <a:stCxn id="1372171" idx="3"/>
            <a:endCxn id="137216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4" name="AutoShape 14"/>
          <p:cNvCxnSpPr>
            <a:cxnSpLocks noChangeShapeType="1"/>
            <a:stCxn id="1372164" idx="6"/>
            <a:endCxn id="137216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5" name="AutoShape 15"/>
          <p:cNvCxnSpPr>
            <a:cxnSpLocks noChangeShapeType="1"/>
            <a:stCxn id="1372167" idx="0"/>
            <a:endCxn id="137216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6" name="AutoShape 16"/>
          <p:cNvCxnSpPr>
            <a:cxnSpLocks noChangeShapeType="1"/>
            <a:stCxn id="1372167" idx="5"/>
            <a:endCxn id="137217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7" name="AutoShape 17"/>
          <p:cNvCxnSpPr>
            <a:cxnSpLocks noChangeShapeType="1"/>
            <a:stCxn id="1372170" idx="7"/>
            <a:endCxn id="137216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8" name="AutoShape 18"/>
          <p:cNvCxnSpPr>
            <a:cxnSpLocks noChangeShapeType="1"/>
            <a:stCxn id="1372168" idx="0"/>
            <a:endCxn id="137216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9" name="AutoShape 19"/>
          <p:cNvCxnSpPr>
            <a:cxnSpLocks noChangeShapeType="1"/>
            <a:stCxn id="1372165" idx="6"/>
            <a:endCxn id="137216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0" name="AutoShape 20"/>
          <p:cNvCxnSpPr>
            <a:cxnSpLocks noChangeShapeType="1"/>
            <a:stCxn id="1372168" idx="6"/>
            <a:endCxn id="137216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1" name="AutoShape 21"/>
          <p:cNvCxnSpPr>
            <a:cxnSpLocks noChangeShapeType="1"/>
            <a:stCxn id="1372170" idx="0"/>
            <a:endCxn id="137216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218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218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218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218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218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219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2192" name="Text Box 32"/>
          <p:cNvSpPr txBox="1">
            <a:spLocks noChangeArrowheads="1"/>
          </p:cNvSpPr>
          <p:nvPr/>
        </p:nvSpPr>
        <p:spPr bwMode="auto">
          <a:xfrm>
            <a:off x="6172200" y="12954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2193" name="AutoShape 33"/>
          <p:cNvCxnSpPr>
            <a:cxnSpLocks noChangeShapeType="1"/>
            <a:stCxn id="1372192" idx="1"/>
            <a:endCxn id="1372171" idx="7"/>
          </p:cNvCxnSpPr>
          <p:nvPr/>
        </p:nvCxnSpPr>
        <p:spPr bwMode="auto">
          <a:xfrm flipH="1">
            <a:off x="5614988" y="1493838"/>
            <a:ext cx="557212" cy="666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同样结果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Adj[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137318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5</a:t>
            </a:r>
          </a:p>
        </p:txBody>
      </p:sp>
      <p:sp>
        <p:nvSpPr>
          <p:cNvPr id="137318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319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319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319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319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3196" name="AutoShape 12"/>
          <p:cNvCxnSpPr>
            <a:cxnSpLocks noChangeShapeType="1"/>
            <a:stCxn id="1373195" idx="5"/>
            <a:endCxn id="137318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7" name="AutoShape 13"/>
          <p:cNvCxnSpPr>
            <a:cxnSpLocks noChangeShapeType="1"/>
            <a:stCxn id="1373195" idx="3"/>
            <a:endCxn id="137318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198" name="AutoShape 14"/>
          <p:cNvCxnSpPr>
            <a:cxnSpLocks noChangeShapeType="1"/>
            <a:stCxn id="1373188" idx="6"/>
            <a:endCxn id="137318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9" name="AutoShape 15"/>
          <p:cNvCxnSpPr>
            <a:cxnSpLocks noChangeShapeType="1"/>
            <a:stCxn id="1373191" idx="0"/>
            <a:endCxn id="137318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200" name="AutoShape 16"/>
          <p:cNvCxnSpPr>
            <a:cxnSpLocks noChangeShapeType="1"/>
            <a:stCxn id="1373191" idx="5"/>
            <a:endCxn id="137319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1" name="AutoShape 17"/>
          <p:cNvCxnSpPr>
            <a:cxnSpLocks noChangeShapeType="1"/>
            <a:stCxn id="1373194" idx="7"/>
            <a:endCxn id="137319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2" name="AutoShape 18"/>
          <p:cNvCxnSpPr>
            <a:cxnSpLocks noChangeShapeType="1"/>
            <a:stCxn id="1373192" idx="0"/>
            <a:endCxn id="137318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3" name="AutoShape 19"/>
          <p:cNvCxnSpPr>
            <a:cxnSpLocks noChangeShapeType="1"/>
            <a:stCxn id="1373189" idx="6"/>
            <a:endCxn id="137319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4" name="AutoShape 20"/>
          <p:cNvCxnSpPr>
            <a:cxnSpLocks noChangeShapeType="1"/>
            <a:stCxn id="1373192" idx="6"/>
            <a:endCxn id="137319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5" name="AutoShape 21"/>
          <p:cNvCxnSpPr>
            <a:cxnSpLocks noChangeShapeType="1"/>
            <a:stCxn id="1373194" idx="0"/>
            <a:endCxn id="137318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320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320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321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321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321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321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321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3216" name="Text Box 32"/>
          <p:cNvSpPr txBox="1">
            <a:spLocks noChangeArrowheads="1"/>
          </p:cNvSpPr>
          <p:nvPr/>
        </p:nvSpPr>
        <p:spPr bwMode="auto">
          <a:xfrm>
            <a:off x="40386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3217" name="AutoShape 33"/>
          <p:cNvCxnSpPr>
            <a:cxnSpLocks noChangeShapeType="1"/>
            <a:stCxn id="1373216" idx="2"/>
            <a:endCxn id="1373188" idx="0"/>
          </p:cNvCxnSpPr>
          <p:nvPr/>
        </p:nvCxnSpPr>
        <p:spPr bwMode="auto">
          <a:xfrm>
            <a:off x="4206875" y="1844675"/>
            <a:ext cx="180975" cy="1524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依然同样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 dirty="0">
                <a:latin typeface="Courier New" pitchFamily="49" charset="0"/>
                <a:ea typeface="宋体" charset="-122"/>
                <a:sym typeface="Symbol" pitchFamily="18" charset="2"/>
              </a:rPr>
              <a:t>5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421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421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421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421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4220" name="AutoShape 12"/>
          <p:cNvCxnSpPr>
            <a:cxnSpLocks noChangeShapeType="1"/>
            <a:stCxn id="1374219" idx="5"/>
            <a:endCxn id="137421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1" name="AutoShape 13"/>
          <p:cNvCxnSpPr>
            <a:cxnSpLocks noChangeShapeType="1"/>
            <a:stCxn id="1374219" idx="3"/>
            <a:endCxn id="137421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2" name="AutoShape 14"/>
          <p:cNvCxnSpPr>
            <a:cxnSpLocks noChangeShapeType="1"/>
            <a:stCxn id="1374212" idx="6"/>
            <a:endCxn id="137421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3" name="AutoShape 15"/>
          <p:cNvCxnSpPr>
            <a:cxnSpLocks noChangeShapeType="1"/>
            <a:stCxn id="1374215" idx="0"/>
            <a:endCxn id="137421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4" name="AutoShape 16"/>
          <p:cNvCxnSpPr>
            <a:cxnSpLocks noChangeShapeType="1"/>
            <a:stCxn id="1374215" idx="5"/>
            <a:endCxn id="137421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5" name="AutoShape 17"/>
          <p:cNvCxnSpPr>
            <a:cxnSpLocks noChangeShapeType="1"/>
            <a:stCxn id="1374218" idx="7"/>
            <a:endCxn id="137421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6" name="AutoShape 18"/>
          <p:cNvCxnSpPr>
            <a:cxnSpLocks noChangeShapeType="1"/>
            <a:stCxn id="1374216" idx="0"/>
            <a:endCxn id="137421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7" name="AutoShape 19"/>
          <p:cNvCxnSpPr>
            <a:cxnSpLocks noChangeShapeType="1"/>
            <a:stCxn id="1374213" idx="6"/>
            <a:endCxn id="137421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8" name="AutoShape 20"/>
          <p:cNvCxnSpPr>
            <a:cxnSpLocks noChangeShapeType="1"/>
            <a:stCxn id="1374216" idx="6"/>
            <a:endCxn id="137421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9" name="AutoShape 21"/>
          <p:cNvCxnSpPr>
            <a:cxnSpLocks noChangeShapeType="1"/>
            <a:stCxn id="1374218" idx="0"/>
            <a:endCxn id="137421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423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423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423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423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423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423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423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423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423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423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4240" name="Text Box 32"/>
          <p:cNvSpPr txBox="1">
            <a:spLocks noChangeArrowheads="1"/>
          </p:cNvSpPr>
          <p:nvPr/>
        </p:nvSpPr>
        <p:spPr bwMode="auto">
          <a:xfrm>
            <a:off x="8229600" y="1371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4241" name="AutoShape 33"/>
          <p:cNvCxnSpPr>
            <a:cxnSpLocks noChangeShapeType="1"/>
            <a:stCxn id="1374240" idx="2"/>
            <a:endCxn id="1374214" idx="0"/>
          </p:cNvCxnSpPr>
          <p:nvPr/>
        </p:nvCxnSpPr>
        <p:spPr bwMode="auto">
          <a:xfrm>
            <a:off x="8397875" y="1768475"/>
            <a:ext cx="84138" cy="2286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中最后一个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5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2</a:t>
            </a:r>
          </a:p>
        </p:txBody>
      </p:sp>
      <p:sp>
        <p:nvSpPr>
          <p:cNvPr id="137523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9</a:t>
            </a:r>
          </a:p>
        </p:txBody>
      </p:sp>
      <p:sp>
        <p:nvSpPr>
          <p:cNvPr id="137523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0</a:t>
            </a:r>
          </a:p>
        </p:txBody>
      </p:sp>
      <p:sp>
        <p:nvSpPr>
          <p:cNvPr id="137524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8</a:t>
            </a:r>
          </a:p>
        </p:txBody>
      </p: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15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0">
                <a:latin typeface="Courier New" pitchFamily="49" charset="0"/>
                <a:ea typeface="宋体" charset="-122"/>
                <a:sym typeface="Symbol" pitchFamily="18" charset="2"/>
              </a:rPr>
              <a:t>4</a:t>
            </a:r>
          </a:p>
        </p:txBody>
      </p:sp>
      <p:cxnSp>
        <p:nvCxnSpPr>
          <p:cNvPr id="1375244" name="AutoShape 12"/>
          <p:cNvCxnSpPr>
            <a:cxnSpLocks noChangeShapeType="1"/>
            <a:stCxn id="1375243" idx="5"/>
            <a:endCxn id="137523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5" name="AutoShape 13"/>
          <p:cNvCxnSpPr>
            <a:cxnSpLocks noChangeShapeType="1"/>
            <a:stCxn id="1375243" idx="3"/>
            <a:endCxn id="137523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6" name="AutoShape 14"/>
          <p:cNvCxnSpPr>
            <a:cxnSpLocks noChangeShapeType="1"/>
            <a:stCxn id="1375236" idx="6"/>
            <a:endCxn id="137523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7" name="AutoShape 15"/>
          <p:cNvCxnSpPr>
            <a:cxnSpLocks noChangeShapeType="1"/>
            <a:stCxn id="1375239" idx="0"/>
            <a:endCxn id="137523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8" name="AutoShape 16"/>
          <p:cNvCxnSpPr>
            <a:cxnSpLocks noChangeShapeType="1"/>
            <a:stCxn id="1375239" idx="5"/>
            <a:endCxn id="137524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49" name="AutoShape 17"/>
          <p:cNvCxnSpPr>
            <a:cxnSpLocks noChangeShapeType="1"/>
            <a:stCxn id="1375242" idx="7"/>
            <a:endCxn id="137524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0" name="AutoShape 18"/>
          <p:cNvCxnSpPr>
            <a:cxnSpLocks noChangeShapeType="1"/>
            <a:stCxn id="1375240" idx="0"/>
            <a:endCxn id="137523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1" name="AutoShape 19"/>
          <p:cNvCxnSpPr>
            <a:cxnSpLocks noChangeShapeType="1"/>
            <a:stCxn id="1375237" idx="6"/>
            <a:endCxn id="137523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2" name="AutoShape 20"/>
          <p:cNvCxnSpPr>
            <a:cxnSpLocks noChangeShapeType="1"/>
            <a:stCxn id="1375240" idx="6"/>
            <a:endCxn id="137524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3" name="AutoShape 21"/>
          <p:cNvCxnSpPr>
            <a:cxnSpLocks noChangeShapeType="1"/>
            <a:stCxn id="1375242" idx="0"/>
            <a:endCxn id="137523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525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137525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37525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137525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137525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37526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37526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137526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137526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1375264" name="Text Box 32"/>
          <p:cNvSpPr txBox="1">
            <a:spLocks noChangeArrowheads="1"/>
          </p:cNvSpPr>
          <p:nvPr/>
        </p:nvSpPr>
        <p:spPr bwMode="auto">
          <a:xfrm>
            <a:off x="8229600" y="2590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 i="0">
                <a:solidFill>
                  <a:schemeClr val="accent1"/>
                </a:solidFill>
                <a:latin typeface="Courier New" pitchFamily="49" charset="0"/>
                <a:ea typeface="宋体" charset="-122"/>
              </a:rPr>
              <a:t>u</a:t>
            </a:r>
          </a:p>
        </p:txBody>
      </p:sp>
      <p:cxnSp>
        <p:nvCxnSpPr>
          <p:cNvPr id="1375265" name="AutoShape 33"/>
          <p:cNvCxnSpPr>
            <a:cxnSpLocks noChangeShapeType="1"/>
            <a:stCxn id="1375264" idx="2"/>
            <a:endCxn id="1375241" idx="0"/>
          </p:cNvCxnSpPr>
          <p:nvPr/>
        </p:nvCxnSpPr>
        <p:spPr bwMode="auto">
          <a:xfrm>
            <a:off x="8397875" y="2987675"/>
            <a:ext cx="84138" cy="1555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  <a:p>
            <a:pPr>
              <a:buFont typeface="Times New Roman" pitchFamily="18" charset="0"/>
              <a:buNone/>
            </a:pPr>
            <a:endParaRPr lang="en-US" altLang="zh-CN" sz="2000" b="1" dirty="0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4572000" y="2214554"/>
            <a:ext cx="40575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What is the hidden </a:t>
            </a:r>
            <a:r>
              <a:rPr lang="en-US" altLang="zh-CN" sz="2800" b="1" dirty="0" smtClean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code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排序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Adj[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宋体" charset="-122"/>
                <a:sym typeface="Symbol" pitchFamily="18" charset="2"/>
              </a:rPr>
              <a:t>                DecreaseKey(v, w(u,v));</a:t>
            </a:r>
          </a:p>
          <a:p>
            <a:pPr>
              <a:buFont typeface="Times New Roman" pitchFamily="18" charset="0"/>
              <a:buNone/>
            </a:pPr>
            <a:endParaRPr lang="en-US" altLang="zh-CN" sz="2000" b="1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算法，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复杂度推算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DecreaseKey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(v,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));</a:t>
            </a:r>
          </a:p>
          <a:p>
            <a:pPr>
              <a:buFont typeface="Times New Roman" pitchFamily="18" charset="0"/>
              <a:buNone/>
            </a:pPr>
            <a:endParaRPr lang="en-US" altLang="zh-CN" sz="2000" b="1" dirty="0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5391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How often is ExtractMin() called?</a:t>
            </a:r>
          </a:p>
          <a:p>
            <a:r>
              <a:rPr lang="en-US" altLang="zh-CN" sz="2800" b="1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How often is DecreaseKey()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49"/>
          </a:xfrm>
        </p:spPr>
        <p:txBody>
          <a:bodyPr/>
          <a:lstStyle/>
          <a:p>
            <a:r>
              <a:rPr lang="zh-CN" altLang="en-US" dirty="0" smtClean="0"/>
              <a:t>图中存在关联关系的点边，交替出现的序列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途径（</a:t>
            </a:r>
            <a:r>
              <a:rPr lang="en-US" altLang="zh-CN" dirty="0" smtClean="0"/>
              <a:t>Walk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643182"/>
            <a:ext cx="6743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143116"/>
            <a:ext cx="4514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>
            <a:off x="3821901" y="3750471"/>
            <a:ext cx="1643074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>
            <a:off x="2714612" y="3571876"/>
            <a:ext cx="100013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3571868" y="4143380"/>
            <a:ext cx="714380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57686" y="4839990"/>
            <a:ext cx="1928826" cy="730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286512" y="4714884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6143636" y="4714884"/>
            <a:ext cx="28575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15074" y="4572008"/>
            <a:ext cx="214314" cy="714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6215868" y="4643446"/>
            <a:ext cx="570710" cy="7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000760" y="4357694"/>
            <a:ext cx="500066" cy="14287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965041" y="4536289"/>
            <a:ext cx="28575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H="1">
            <a:off x="3571868" y="4071942"/>
            <a:ext cx="857256" cy="571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571736" y="3643314"/>
            <a:ext cx="1071570" cy="4286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Prim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u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ExtractMin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for each 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Adj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if (v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 Q and w(</a:t>
            </a:r>
            <a:r>
              <a:rPr lang="en-US" altLang="zh-CN" sz="2000" b="1" i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 &lt; key[</a:t>
            </a:r>
            <a:r>
              <a:rPr lang="en-US" altLang="zh-CN" sz="2000" b="1" i="1" dirty="0">
                <a:latin typeface="Courier New" pitchFamily="49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                key[v] = w(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  <a:sym typeface="Symbol" pitchFamily="18" charset="2"/>
              </a:rPr>
              <a:t>u,v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Symbol" pitchFamily="18" charset="2"/>
              </a:rPr>
              <a:t>);</a:t>
            </a:r>
          </a:p>
          <a:p>
            <a:pPr>
              <a:buFont typeface="Times New Roman" pitchFamily="18" charset="0"/>
              <a:buNone/>
            </a:pPr>
            <a:endParaRPr lang="en-US" altLang="zh-CN" sz="2000" b="1" dirty="0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3786182" y="1643050"/>
            <a:ext cx="499989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0" dirty="0" smtClean="0">
                <a:latin typeface="Times New Roman" pitchFamily="18" charset="0"/>
                <a:ea typeface="宋体" charset="-122"/>
              </a:rPr>
              <a:t>  Depends </a:t>
            </a: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>on </a:t>
            </a:r>
            <a:r>
              <a:rPr lang="en-US" altLang="zh-CN" sz="2800" b="1" i="0" dirty="0" smtClean="0">
                <a:latin typeface="Times New Roman" pitchFamily="18" charset="0"/>
                <a:ea typeface="宋体" charset="-122"/>
              </a:rPr>
              <a:t>queue</a:t>
            </a:r>
            <a:r>
              <a:rPr lang="zh-CN" altLang="en-US" sz="2800" b="1" i="0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 b="1" i="0" dirty="0" smtClean="0"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/>
            </a:r>
            <a:br>
              <a:rPr lang="en-US" altLang="zh-CN" sz="2800" b="1" i="0" dirty="0">
                <a:latin typeface="Times New Roman" pitchFamily="18" charset="0"/>
                <a:ea typeface="宋体" charset="-122"/>
              </a:rPr>
            </a:b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>  binary heap: O(E </a:t>
            </a:r>
            <a:r>
              <a:rPr lang="en-US" altLang="zh-CN" sz="2800" b="1" i="0" dirty="0" err="1">
                <a:latin typeface="Times New Roman" pitchFamily="18" charset="0"/>
                <a:ea typeface="宋体" charset="-122"/>
              </a:rPr>
              <a:t>lg</a:t>
            </a: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> V)</a:t>
            </a:r>
            <a:br>
              <a:rPr lang="en-US" altLang="zh-CN" sz="2800" b="1" i="0" dirty="0">
                <a:latin typeface="Times New Roman" pitchFamily="18" charset="0"/>
                <a:ea typeface="宋体" charset="-122"/>
              </a:rPr>
            </a:b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>  Fibonacci heap: O(V </a:t>
            </a:r>
            <a:r>
              <a:rPr lang="en-US" altLang="zh-CN" sz="2800" b="1" i="0" dirty="0" err="1">
                <a:latin typeface="Times New Roman" pitchFamily="18" charset="0"/>
                <a:ea typeface="宋体" charset="-122"/>
              </a:rPr>
              <a:t>lg</a:t>
            </a:r>
            <a:r>
              <a:rPr lang="en-US" altLang="zh-CN" sz="2800" b="1" i="0" dirty="0">
                <a:latin typeface="Times New Roman" pitchFamily="18" charset="0"/>
                <a:ea typeface="宋体" charset="-122"/>
              </a:rPr>
              <a:t> 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1643050"/>
          <a:ext cx="764386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图论基础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1102</TotalTime>
  <Words>5795</Words>
  <Application>Microsoft Office PowerPoint</Application>
  <PresentationFormat>全屏显示(4:3)</PresentationFormat>
  <Paragraphs>1490</Paragraphs>
  <Slides>91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聚合</vt:lpstr>
      <vt:lpstr>第四章 图论基础</vt:lpstr>
      <vt:lpstr>第四章 图论基础</vt:lpstr>
      <vt:lpstr>图论起源</vt:lpstr>
      <vt:lpstr>哥尼斯堡/加里宁格勒的位置</vt:lpstr>
      <vt:lpstr>欧拉定理</vt:lpstr>
      <vt:lpstr>南邮六桥问题</vt:lpstr>
      <vt:lpstr>抽象化定义</vt:lpstr>
      <vt:lpstr>形式化定义</vt:lpstr>
      <vt:lpstr>途径（Walk）</vt:lpstr>
      <vt:lpstr>迹（Trail）</vt:lpstr>
      <vt:lpstr>路（Path）</vt:lpstr>
      <vt:lpstr>其他常用术语</vt:lpstr>
      <vt:lpstr>图的运算</vt:lpstr>
      <vt:lpstr>图的关系运算</vt:lpstr>
      <vt:lpstr>其他运算</vt:lpstr>
      <vt:lpstr>点割集(Vertex Cut)</vt:lpstr>
      <vt:lpstr>树与林</vt:lpstr>
      <vt:lpstr>树的等价定义、生成树</vt:lpstr>
      <vt:lpstr>第四章 图论基础</vt:lpstr>
      <vt:lpstr>邻接矩阵</vt:lpstr>
      <vt:lpstr>邻接矩阵</vt:lpstr>
      <vt:lpstr>关联矩阵</vt:lpstr>
      <vt:lpstr>第四章 图论基础</vt:lpstr>
      <vt:lpstr>可达性</vt:lpstr>
      <vt:lpstr>可达性矩阵</vt:lpstr>
      <vt:lpstr>Warshall算法</vt:lpstr>
      <vt:lpstr>从某点起查找特定的点或边</vt:lpstr>
      <vt:lpstr>深度优先查找</vt:lpstr>
      <vt:lpstr>DFS树</vt:lpstr>
      <vt:lpstr>DFS形式化算法</vt:lpstr>
      <vt:lpstr>宽度/广度优先查找</vt:lpstr>
      <vt:lpstr>BFS树</vt:lpstr>
      <vt:lpstr>最轻/短路径</vt:lpstr>
      <vt:lpstr>目标问题</vt:lpstr>
      <vt:lpstr>Dijkstra算法</vt:lpstr>
      <vt:lpstr>计算过程,step0,step1</vt:lpstr>
      <vt:lpstr>计算过程,step2</vt:lpstr>
      <vt:lpstr>计算过程,step3,step4</vt:lpstr>
      <vt:lpstr>第四章 图论基础</vt:lpstr>
      <vt:lpstr>Kruskal算法</vt:lpstr>
      <vt:lpstr>Kruskal算法</vt:lpstr>
      <vt:lpstr>Kruskal算法，计算用例</vt:lpstr>
      <vt:lpstr>Kruskal算法，7个单节点子树</vt:lpstr>
      <vt:lpstr>Kruskal算法，边集E排序</vt:lpstr>
      <vt:lpstr>Kruskal算法，选取权重最小边</vt:lpstr>
      <vt:lpstr>Kruskal算法，合并子树</vt:lpstr>
      <vt:lpstr>Kruskal算法，再选次小权重边</vt:lpstr>
      <vt:lpstr>Kruskal算法，再合并子树</vt:lpstr>
      <vt:lpstr>Kruskal算法，重复选边</vt:lpstr>
      <vt:lpstr>Kruskal算法，再合并子树</vt:lpstr>
      <vt:lpstr>Kruskal算法，再选边</vt:lpstr>
      <vt:lpstr>Kruskal算法，再次合并子树</vt:lpstr>
      <vt:lpstr>Kruskal算法，选到回路边</vt:lpstr>
      <vt:lpstr>Kruskal算法，不需合并也不加集</vt:lpstr>
      <vt:lpstr>Kruskal算法，再选边</vt:lpstr>
      <vt:lpstr>Kruskal算法，再合并子树</vt:lpstr>
      <vt:lpstr>Kruskal算法，再选边</vt:lpstr>
      <vt:lpstr>Kruskal算法，再合并</vt:lpstr>
      <vt:lpstr>Kruskal算法，再选边、不合并</vt:lpstr>
      <vt:lpstr>Kruskal算法，同样结果</vt:lpstr>
      <vt:lpstr>Kruskal算法，仍然不合并</vt:lpstr>
      <vt:lpstr>Kruskal算法，最后一条同样</vt:lpstr>
      <vt:lpstr>Kruskal算法，得到MST</vt:lpstr>
      <vt:lpstr>Kruskal算法</vt:lpstr>
      <vt:lpstr>Prim算法</vt:lpstr>
      <vt:lpstr>Prim算法</vt:lpstr>
      <vt:lpstr>Prim算法，计算用例</vt:lpstr>
      <vt:lpstr>Prim算法,初始化</vt:lpstr>
      <vt:lpstr>Prim算法，根选择</vt:lpstr>
      <vt:lpstr>Prim算法，集合Q更新</vt:lpstr>
      <vt:lpstr>Prim算法，下一节点v</vt:lpstr>
      <vt:lpstr>Prim算法，其他节点</vt:lpstr>
      <vt:lpstr>Prim算法，Q中Key最小节点</vt:lpstr>
      <vt:lpstr>Prim算法，下一节点</vt:lpstr>
      <vt:lpstr>Prim算法，下一节点，更新</vt:lpstr>
      <vt:lpstr>Prim算法，再选最小节点</vt:lpstr>
      <vt:lpstr>Prim算法，最小节点发生变化</vt:lpstr>
      <vt:lpstr>Prim算法</vt:lpstr>
      <vt:lpstr>Prim算法，选最小节点</vt:lpstr>
      <vt:lpstr>Prim算法</vt:lpstr>
      <vt:lpstr>Prim算法，下一节点</vt:lpstr>
      <vt:lpstr>Prim算法，权值和路更新</vt:lpstr>
      <vt:lpstr>Prim算法，再选无更新</vt:lpstr>
      <vt:lpstr>Prim算法，同样结果</vt:lpstr>
      <vt:lpstr>Prim算法，依然同样</vt:lpstr>
      <vt:lpstr>Prim算法，Q中最后一个</vt:lpstr>
      <vt:lpstr>Prim算法</vt:lpstr>
      <vt:lpstr>Prim算法,Q排序</vt:lpstr>
      <vt:lpstr>Prim算法，复杂度推算</vt:lpstr>
      <vt:lpstr>Prim算法</vt:lpstr>
      <vt:lpstr>第四章 图论基础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通信网络理论基础</dc:title>
  <cp:lastModifiedBy>微软用户</cp:lastModifiedBy>
  <cp:revision>160</cp:revision>
  <dcterms:modified xsi:type="dcterms:W3CDTF">2016-03-09T08:29:31Z</dcterms:modified>
</cp:coreProperties>
</file>