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4" r:id="rId6"/>
    <p:sldId id="260" r:id="rId7"/>
    <p:sldId id="261" r:id="rId8"/>
    <p:sldId id="265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0986" autoAdjust="0"/>
  </p:normalViewPr>
  <p:slideViewPr>
    <p:cSldViewPr>
      <p:cViewPr>
        <p:scale>
          <a:sx n="66" d="100"/>
          <a:sy n="66" d="100"/>
        </p:scale>
        <p:origin x="-948" y="-3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1CA46-D045-4A65-B53F-9598D9F5ED31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B7FB049-42F3-4981-B281-32161D94A4B1}">
      <dgm:prSet phldrT="[Text]" custT="1"/>
      <dgm:spPr/>
      <dgm:t>
        <a:bodyPr/>
        <a:lstStyle/>
        <a:p>
          <a:r>
            <a:rPr lang="en-US" sz="2000" dirty="0" smtClean="0"/>
            <a:t>NFC</a:t>
          </a:r>
          <a:endParaRPr lang="en-US" sz="2000" dirty="0"/>
        </a:p>
      </dgm:t>
    </dgm:pt>
    <dgm:pt modelId="{6D897C01-B930-4338-BCE5-9E4CC54B730F}" type="parTrans" cxnId="{0B5D5D61-7BF6-411C-BC26-BE8CD3B474C0}">
      <dgm:prSet/>
      <dgm:spPr/>
      <dgm:t>
        <a:bodyPr/>
        <a:lstStyle/>
        <a:p>
          <a:endParaRPr lang="en-US"/>
        </a:p>
      </dgm:t>
    </dgm:pt>
    <dgm:pt modelId="{0DAD6BD6-B1CA-45EA-B54C-30AA4CB4466D}" type="sibTrans" cxnId="{0B5D5D61-7BF6-411C-BC26-BE8CD3B474C0}">
      <dgm:prSet/>
      <dgm:spPr/>
      <dgm:t>
        <a:bodyPr/>
        <a:lstStyle/>
        <a:p>
          <a:endParaRPr lang="en-US"/>
        </a:p>
      </dgm:t>
    </dgm:pt>
    <dgm:pt modelId="{8251EF02-B4E5-4DB9-887F-5E080DCECFEC}">
      <dgm:prSet phldrT="[Text]" custT="1"/>
      <dgm:spPr/>
      <dgm:t>
        <a:bodyPr/>
        <a:lstStyle/>
        <a:p>
          <a:r>
            <a:rPr lang="en-US" sz="1600" dirty="0" smtClean="0"/>
            <a:t>Newest trend</a:t>
          </a:r>
          <a:endParaRPr lang="en-US" sz="1600" dirty="0"/>
        </a:p>
      </dgm:t>
    </dgm:pt>
    <dgm:pt modelId="{30A8BC49-963A-4882-8328-C224AE317AC0}" type="parTrans" cxnId="{3F589FDA-D3AC-470E-B1AA-328A2F7D5EFB}">
      <dgm:prSet/>
      <dgm:spPr/>
      <dgm:t>
        <a:bodyPr/>
        <a:lstStyle/>
        <a:p>
          <a:endParaRPr lang="en-US"/>
        </a:p>
      </dgm:t>
    </dgm:pt>
    <dgm:pt modelId="{97C2FB5C-1BC6-44B7-85C1-8E3D566553C7}" type="sibTrans" cxnId="{3F589FDA-D3AC-470E-B1AA-328A2F7D5EFB}">
      <dgm:prSet/>
      <dgm:spPr/>
      <dgm:t>
        <a:bodyPr/>
        <a:lstStyle/>
        <a:p>
          <a:endParaRPr lang="en-US"/>
        </a:p>
      </dgm:t>
    </dgm:pt>
    <dgm:pt modelId="{8782BC6F-79DC-4DDC-AA48-10CE7214BD9A}">
      <dgm:prSet phldrT="[Text]" custT="1"/>
      <dgm:spPr/>
      <dgm:t>
        <a:bodyPr/>
        <a:lstStyle/>
        <a:p>
          <a:r>
            <a:rPr lang="en-US" sz="1600" b="0" i="0" dirty="0" err="1" smtClean="0"/>
            <a:t>Ozdenizci</a:t>
          </a:r>
          <a:r>
            <a:rPr lang="en-US" sz="1600" b="0" i="0" dirty="0" smtClean="0"/>
            <a:t> 2010</a:t>
          </a:r>
          <a:endParaRPr lang="en-US" sz="1600" dirty="0"/>
        </a:p>
      </dgm:t>
    </dgm:pt>
    <dgm:pt modelId="{6284C75D-3E77-44BE-B8DE-58AC39DD2BF3}" type="parTrans" cxnId="{3C3E9C6D-401B-4BA7-9B1B-0CBE6D093726}">
      <dgm:prSet/>
      <dgm:spPr/>
      <dgm:t>
        <a:bodyPr/>
        <a:lstStyle/>
        <a:p>
          <a:endParaRPr lang="en-US"/>
        </a:p>
      </dgm:t>
    </dgm:pt>
    <dgm:pt modelId="{CAA83C76-7A1E-466D-8DAA-A46C291914A9}" type="sibTrans" cxnId="{3C3E9C6D-401B-4BA7-9B1B-0CBE6D093726}">
      <dgm:prSet/>
      <dgm:spPr/>
      <dgm:t>
        <a:bodyPr/>
        <a:lstStyle/>
        <a:p>
          <a:endParaRPr lang="en-US"/>
        </a:p>
      </dgm:t>
    </dgm:pt>
    <dgm:pt modelId="{E043853A-5BBF-4B41-A5FF-C14B35C6A9F0}">
      <dgm:prSet phldrT="[Text]" custT="1"/>
      <dgm:spPr/>
      <dgm:t>
        <a:bodyPr/>
        <a:lstStyle/>
        <a:p>
          <a:r>
            <a:rPr lang="en-US" sz="2000" dirty="0" err="1" smtClean="0"/>
            <a:t>Gamification</a:t>
          </a:r>
          <a:endParaRPr lang="en-US" sz="2000" dirty="0"/>
        </a:p>
      </dgm:t>
    </dgm:pt>
    <dgm:pt modelId="{CD2EFC02-5A15-4DD5-8604-F7636CB42236}" type="parTrans" cxnId="{82466870-5813-4750-8BDB-CFE5737A485A}">
      <dgm:prSet/>
      <dgm:spPr/>
      <dgm:t>
        <a:bodyPr/>
        <a:lstStyle/>
        <a:p>
          <a:endParaRPr lang="en-US"/>
        </a:p>
      </dgm:t>
    </dgm:pt>
    <dgm:pt modelId="{4DEE5FE8-83E7-441C-84E4-BDC0F6659A7E}" type="sibTrans" cxnId="{82466870-5813-4750-8BDB-CFE5737A485A}">
      <dgm:prSet/>
      <dgm:spPr/>
      <dgm:t>
        <a:bodyPr/>
        <a:lstStyle/>
        <a:p>
          <a:endParaRPr lang="en-US"/>
        </a:p>
      </dgm:t>
    </dgm:pt>
    <dgm:pt modelId="{5773BA95-C17F-4B90-BF59-AB0945BDC5AB}">
      <dgm:prSet phldrT="[Text]" custT="1"/>
      <dgm:spPr/>
      <dgm:t>
        <a:bodyPr/>
        <a:lstStyle/>
        <a:p>
          <a:r>
            <a:rPr lang="en-US" sz="1600" dirty="0" smtClean="0"/>
            <a:t>Game elements to improve engagement</a:t>
          </a:r>
          <a:endParaRPr lang="en-US" sz="1600" dirty="0"/>
        </a:p>
      </dgm:t>
    </dgm:pt>
    <dgm:pt modelId="{BF4E2C05-FF96-4F67-A247-FBBAFC1018E7}" type="parTrans" cxnId="{357706B5-A4C1-43EC-A0CC-9D452C6911F0}">
      <dgm:prSet/>
      <dgm:spPr/>
      <dgm:t>
        <a:bodyPr/>
        <a:lstStyle/>
        <a:p>
          <a:endParaRPr lang="en-US"/>
        </a:p>
      </dgm:t>
    </dgm:pt>
    <dgm:pt modelId="{1EA18526-4406-49BF-99BD-CFEF2ABE79F9}" type="sibTrans" cxnId="{357706B5-A4C1-43EC-A0CC-9D452C6911F0}">
      <dgm:prSet/>
      <dgm:spPr/>
      <dgm:t>
        <a:bodyPr/>
        <a:lstStyle/>
        <a:p>
          <a:endParaRPr lang="en-US"/>
        </a:p>
      </dgm:t>
    </dgm:pt>
    <dgm:pt modelId="{168630C1-501E-4655-AA9C-DABE25B62019}">
      <dgm:prSet phldrT="[Text]" custT="1"/>
      <dgm:spPr/>
      <dgm:t>
        <a:bodyPr/>
        <a:lstStyle/>
        <a:p>
          <a:r>
            <a:rPr lang="en-US" sz="1600" dirty="0" err="1" smtClean="0"/>
            <a:t>Montola</a:t>
          </a:r>
          <a:r>
            <a:rPr lang="en-US" sz="1600" dirty="0" smtClean="0"/>
            <a:t> 2005</a:t>
          </a:r>
          <a:endParaRPr lang="en-US" sz="1600" dirty="0"/>
        </a:p>
      </dgm:t>
    </dgm:pt>
    <dgm:pt modelId="{5EEC698C-1A30-4C53-B8F8-92A006C7F534}" type="parTrans" cxnId="{9070085C-316C-469F-A395-3CB4E0453768}">
      <dgm:prSet/>
      <dgm:spPr/>
      <dgm:t>
        <a:bodyPr/>
        <a:lstStyle/>
        <a:p>
          <a:endParaRPr lang="en-US"/>
        </a:p>
      </dgm:t>
    </dgm:pt>
    <dgm:pt modelId="{6B7537C0-4FB0-4684-96FB-676C8DF8551A}" type="sibTrans" cxnId="{9070085C-316C-469F-A395-3CB4E0453768}">
      <dgm:prSet/>
      <dgm:spPr/>
      <dgm:t>
        <a:bodyPr/>
        <a:lstStyle/>
        <a:p>
          <a:endParaRPr lang="en-US"/>
        </a:p>
      </dgm:t>
    </dgm:pt>
    <dgm:pt modelId="{B137F38C-BCFD-4181-89D9-B4970485AE58}">
      <dgm:prSet phldrT="[Text]" custT="1"/>
      <dgm:spPr/>
      <dgm:t>
        <a:bodyPr/>
        <a:lstStyle/>
        <a:p>
          <a:r>
            <a:rPr lang="en-US" sz="2000" dirty="0" smtClean="0"/>
            <a:t>Persuasive Technologies</a:t>
          </a:r>
          <a:endParaRPr lang="en-US" sz="2000" dirty="0"/>
        </a:p>
      </dgm:t>
    </dgm:pt>
    <dgm:pt modelId="{A6742069-6BF8-4DE2-AF0E-3815CB1846A6}" type="parTrans" cxnId="{3C9FF0DB-3105-4277-A172-1B94BEF1EC2E}">
      <dgm:prSet/>
      <dgm:spPr/>
      <dgm:t>
        <a:bodyPr/>
        <a:lstStyle/>
        <a:p>
          <a:endParaRPr lang="en-US"/>
        </a:p>
      </dgm:t>
    </dgm:pt>
    <dgm:pt modelId="{CF208292-5B4B-4A8E-AE13-EFEECF4B71CC}" type="sibTrans" cxnId="{3C9FF0DB-3105-4277-A172-1B94BEF1EC2E}">
      <dgm:prSet/>
      <dgm:spPr/>
      <dgm:t>
        <a:bodyPr/>
        <a:lstStyle/>
        <a:p>
          <a:endParaRPr lang="en-US"/>
        </a:p>
      </dgm:t>
    </dgm:pt>
    <dgm:pt modelId="{9CA94226-64E1-4CB3-9DD5-E76DEAF0B032}">
      <dgm:prSet phldrT="[Text]" custT="1"/>
      <dgm:spPr/>
      <dgm:t>
        <a:bodyPr/>
        <a:lstStyle/>
        <a:p>
          <a:r>
            <a:rPr lang="en-US" sz="1600" dirty="0" smtClean="0"/>
            <a:t>‘</a:t>
          </a:r>
          <a:r>
            <a:rPr lang="en-US" sz="1600" dirty="0" err="1" smtClean="0"/>
            <a:t>Captology</a:t>
          </a:r>
          <a:r>
            <a:rPr lang="en-US" sz="1600" dirty="0" smtClean="0"/>
            <a:t>’</a:t>
          </a:r>
          <a:endParaRPr lang="en-US" sz="1600" dirty="0"/>
        </a:p>
      </dgm:t>
    </dgm:pt>
    <dgm:pt modelId="{B3E79175-3A1A-4B6F-B829-57F07608CEF5}" type="parTrans" cxnId="{A138EFC8-4B32-405B-8505-2AEA686D04A7}">
      <dgm:prSet/>
      <dgm:spPr/>
      <dgm:t>
        <a:bodyPr/>
        <a:lstStyle/>
        <a:p>
          <a:endParaRPr lang="en-US"/>
        </a:p>
      </dgm:t>
    </dgm:pt>
    <dgm:pt modelId="{F124EAB9-209A-45F8-986E-38C15D41BE34}" type="sibTrans" cxnId="{A138EFC8-4B32-405B-8505-2AEA686D04A7}">
      <dgm:prSet/>
      <dgm:spPr/>
      <dgm:t>
        <a:bodyPr/>
        <a:lstStyle/>
        <a:p>
          <a:endParaRPr lang="en-US"/>
        </a:p>
      </dgm:t>
    </dgm:pt>
    <dgm:pt modelId="{3520FB41-82F9-4802-925F-8A75DEE24E70}">
      <dgm:prSet phldrT="[Text]" custT="1"/>
      <dgm:spPr/>
      <dgm:t>
        <a:bodyPr/>
        <a:lstStyle/>
        <a:p>
          <a:endParaRPr lang="en-US" sz="1600" dirty="0"/>
        </a:p>
      </dgm:t>
    </dgm:pt>
    <dgm:pt modelId="{F9243C9D-B866-4768-9F3B-E66D36F7ADCC}" type="parTrans" cxnId="{FF940A57-DA9E-4770-BB1A-C9E35770612A}">
      <dgm:prSet/>
      <dgm:spPr/>
      <dgm:t>
        <a:bodyPr/>
        <a:lstStyle/>
        <a:p>
          <a:endParaRPr lang="en-US"/>
        </a:p>
      </dgm:t>
    </dgm:pt>
    <dgm:pt modelId="{81AA5745-9B3E-40C0-82CB-4CF7F7E1A976}" type="sibTrans" cxnId="{FF940A57-DA9E-4770-BB1A-C9E35770612A}">
      <dgm:prSet/>
      <dgm:spPr/>
      <dgm:t>
        <a:bodyPr/>
        <a:lstStyle/>
        <a:p>
          <a:endParaRPr lang="en-US"/>
        </a:p>
      </dgm:t>
    </dgm:pt>
    <dgm:pt modelId="{72024219-766E-4BE3-85AC-C3027B553E53}">
      <dgm:prSet phldrT="[Text]" custT="1"/>
      <dgm:spPr/>
      <dgm:t>
        <a:bodyPr/>
        <a:lstStyle/>
        <a:p>
          <a:r>
            <a:rPr lang="en-US" sz="1600" dirty="0" smtClean="0"/>
            <a:t>B.J </a:t>
          </a:r>
          <a:r>
            <a:rPr lang="en-US" sz="1600" dirty="0" err="1" smtClean="0"/>
            <a:t>Fogg</a:t>
          </a:r>
          <a:r>
            <a:rPr lang="en-US" sz="1600" dirty="0" smtClean="0"/>
            <a:t> 2002</a:t>
          </a:r>
          <a:endParaRPr lang="en-US" sz="1600" dirty="0"/>
        </a:p>
      </dgm:t>
    </dgm:pt>
    <dgm:pt modelId="{313C2245-7CC9-4619-9F34-03428EFAE810}" type="parTrans" cxnId="{CA70F64F-8C58-47EE-8177-B7E1A67762F1}">
      <dgm:prSet/>
      <dgm:spPr/>
      <dgm:t>
        <a:bodyPr/>
        <a:lstStyle/>
        <a:p>
          <a:endParaRPr lang="en-US"/>
        </a:p>
      </dgm:t>
    </dgm:pt>
    <dgm:pt modelId="{727DE532-5CF5-4D05-8C84-00977E81C18C}" type="sibTrans" cxnId="{CA70F64F-8C58-47EE-8177-B7E1A67762F1}">
      <dgm:prSet/>
      <dgm:spPr/>
      <dgm:t>
        <a:bodyPr/>
        <a:lstStyle/>
        <a:p>
          <a:endParaRPr lang="en-US"/>
        </a:p>
      </dgm:t>
    </dgm:pt>
    <dgm:pt modelId="{6E25E643-525D-454B-B23C-5F50763BC2E3}">
      <dgm:prSet phldrT="[Text]" custT="1"/>
      <dgm:spPr/>
      <dgm:t>
        <a:bodyPr/>
        <a:lstStyle/>
        <a:p>
          <a:r>
            <a:rPr lang="en-US" sz="1600" dirty="0" smtClean="0"/>
            <a:t>Mobile revolution</a:t>
          </a:r>
          <a:endParaRPr lang="en-US" sz="1600" dirty="0"/>
        </a:p>
      </dgm:t>
    </dgm:pt>
    <dgm:pt modelId="{17BA76EA-05A6-4839-87B5-AE453C9B47AE}" type="parTrans" cxnId="{9C29B90F-2EE9-4A06-AD5A-5927B2E7104A}">
      <dgm:prSet/>
      <dgm:spPr/>
    </dgm:pt>
    <dgm:pt modelId="{EC0D1CC7-31E0-4FA2-B74E-BADBB9F8A66E}" type="sibTrans" cxnId="{9C29B90F-2EE9-4A06-AD5A-5927B2E7104A}">
      <dgm:prSet/>
      <dgm:spPr/>
    </dgm:pt>
    <dgm:pt modelId="{4F22072E-1034-4159-8E16-F280FC9AFA61}" type="pres">
      <dgm:prSet presAssocID="{7391CA46-D045-4A65-B53F-9598D9F5ED3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14470A-CA4B-462E-BCD9-83A16D7635A1}" type="pres">
      <dgm:prSet presAssocID="{2B7FB049-42F3-4981-B281-32161D94A4B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7DCBA-22CD-49FE-837F-0662B3A6F2AA}" type="pres">
      <dgm:prSet presAssocID="{0DAD6BD6-B1CA-45EA-B54C-30AA4CB4466D}" presName="sibTrans" presStyleCnt="0"/>
      <dgm:spPr/>
    </dgm:pt>
    <dgm:pt modelId="{0728F495-2C82-4A5D-8828-D62A7A0CA108}" type="pres">
      <dgm:prSet presAssocID="{E043853A-5BBF-4B41-A5FF-C14B35C6A9F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3F1E5-292D-4FF3-84D0-544DB8A84468}" type="pres">
      <dgm:prSet presAssocID="{4DEE5FE8-83E7-441C-84E4-BDC0F6659A7E}" presName="sibTrans" presStyleCnt="0"/>
      <dgm:spPr/>
    </dgm:pt>
    <dgm:pt modelId="{D2F861A4-F82D-4A63-A4F8-2F500AE6B69A}" type="pres">
      <dgm:prSet presAssocID="{B137F38C-BCFD-4181-89D9-B4970485AE5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940A57-DA9E-4770-BB1A-C9E35770612A}" srcId="{B137F38C-BCFD-4181-89D9-B4970485AE58}" destId="{3520FB41-82F9-4802-925F-8A75DEE24E70}" srcOrd="2" destOrd="0" parTransId="{F9243C9D-B866-4768-9F3B-E66D36F7ADCC}" sibTransId="{81AA5745-9B3E-40C0-82CB-4CF7F7E1A976}"/>
    <dgm:cxn modelId="{3C9FF0DB-3105-4277-A172-1B94BEF1EC2E}" srcId="{7391CA46-D045-4A65-B53F-9598D9F5ED31}" destId="{B137F38C-BCFD-4181-89D9-B4970485AE58}" srcOrd="2" destOrd="0" parTransId="{A6742069-6BF8-4DE2-AF0E-3815CB1846A6}" sibTransId="{CF208292-5B4B-4A8E-AE13-EFEECF4B71CC}"/>
    <dgm:cxn modelId="{ACEF784B-0F19-40E7-BCF1-361CABE67656}" type="presOf" srcId="{72024219-766E-4BE3-85AC-C3027B553E53}" destId="{D2F861A4-F82D-4A63-A4F8-2F500AE6B69A}" srcOrd="0" destOrd="2" presId="urn:microsoft.com/office/officeart/2005/8/layout/hList6"/>
    <dgm:cxn modelId="{0B5D5D61-7BF6-411C-BC26-BE8CD3B474C0}" srcId="{7391CA46-D045-4A65-B53F-9598D9F5ED31}" destId="{2B7FB049-42F3-4981-B281-32161D94A4B1}" srcOrd="0" destOrd="0" parTransId="{6D897C01-B930-4338-BCE5-9E4CC54B730F}" sibTransId="{0DAD6BD6-B1CA-45EA-B54C-30AA4CB4466D}"/>
    <dgm:cxn modelId="{F425D618-C34B-43E1-9B70-80AB24650A0E}" type="presOf" srcId="{168630C1-501E-4655-AA9C-DABE25B62019}" destId="{0728F495-2C82-4A5D-8828-D62A7A0CA108}" srcOrd="0" destOrd="2" presId="urn:microsoft.com/office/officeart/2005/8/layout/hList6"/>
    <dgm:cxn modelId="{B3122EDA-BE56-4BBF-8169-C6364E1BAF0A}" type="presOf" srcId="{E043853A-5BBF-4B41-A5FF-C14B35C6A9F0}" destId="{0728F495-2C82-4A5D-8828-D62A7A0CA108}" srcOrd="0" destOrd="0" presId="urn:microsoft.com/office/officeart/2005/8/layout/hList6"/>
    <dgm:cxn modelId="{3F589FDA-D3AC-470E-B1AA-328A2F7D5EFB}" srcId="{2B7FB049-42F3-4981-B281-32161D94A4B1}" destId="{8251EF02-B4E5-4DB9-887F-5E080DCECFEC}" srcOrd="0" destOrd="0" parTransId="{30A8BC49-963A-4882-8328-C224AE317AC0}" sibTransId="{97C2FB5C-1BC6-44B7-85C1-8E3D566553C7}"/>
    <dgm:cxn modelId="{3C3E9C6D-401B-4BA7-9B1B-0CBE6D093726}" srcId="{2B7FB049-42F3-4981-B281-32161D94A4B1}" destId="{8782BC6F-79DC-4DDC-AA48-10CE7214BD9A}" srcOrd="2" destOrd="0" parTransId="{6284C75D-3E77-44BE-B8DE-58AC39DD2BF3}" sibTransId="{CAA83C76-7A1E-466D-8DAA-A46C291914A9}"/>
    <dgm:cxn modelId="{9C29B90F-2EE9-4A06-AD5A-5927B2E7104A}" srcId="{2B7FB049-42F3-4981-B281-32161D94A4B1}" destId="{6E25E643-525D-454B-B23C-5F50763BC2E3}" srcOrd="1" destOrd="0" parTransId="{17BA76EA-05A6-4839-87B5-AE453C9B47AE}" sibTransId="{EC0D1CC7-31E0-4FA2-B74E-BADBB9F8A66E}"/>
    <dgm:cxn modelId="{2723DBDE-35D0-45D5-99AB-A37CC4882976}" type="presOf" srcId="{B137F38C-BCFD-4181-89D9-B4970485AE58}" destId="{D2F861A4-F82D-4A63-A4F8-2F500AE6B69A}" srcOrd="0" destOrd="0" presId="urn:microsoft.com/office/officeart/2005/8/layout/hList6"/>
    <dgm:cxn modelId="{895819DB-669B-4431-841E-B33895D85E3C}" type="presOf" srcId="{3520FB41-82F9-4802-925F-8A75DEE24E70}" destId="{D2F861A4-F82D-4A63-A4F8-2F500AE6B69A}" srcOrd="0" destOrd="3" presId="urn:microsoft.com/office/officeart/2005/8/layout/hList6"/>
    <dgm:cxn modelId="{82466870-5813-4750-8BDB-CFE5737A485A}" srcId="{7391CA46-D045-4A65-B53F-9598D9F5ED31}" destId="{E043853A-5BBF-4B41-A5FF-C14B35C6A9F0}" srcOrd="1" destOrd="0" parTransId="{CD2EFC02-5A15-4DD5-8604-F7636CB42236}" sibTransId="{4DEE5FE8-83E7-441C-84E4-BDC0F6659A7E}"/>
    <dgm:cxn modelId="{9070085C-316C-469F-A395-3CB4E0453768}" srcId="{E043853A-5BBF-4B41-A5FF-C14B35C6A9F0}" destId="{168630C1-501E-4655-AA9C-DABE25B62019}" srcOrd="1" destOrd="0" parTransId="{5EEC698C-1A30-4C53-B8F8-92A006C7F534}" sibTransId="{6B7537C0-4FB0-4684-96FB-676C8DF8551A}"/>
    <dgm:cxn modelId="{8F5146FC-B6D5-44E3-B6C0-C7705DBC9886}" type="presOf" srcId="{8251EF02-B4E5-4DB9-887F-5E080DCECFEC}" destId="{3014470A-CA4B-462E-BCD9-83A16D7635A1}" srcOrd="0" destOrd="1" presId="urn:microsoft.com/office/officeart/2005/8/layout/hList6"/>
    <dgm:cxn modelId="{A138EFC8-4B32-405B-8505-2AEA686D04A7}" srcId="{B137F38C-BCFD-4181-89D9-B4970485AE58}" destId="{9CA94226-64E1-4CB3-9DD5-E76DEAF0B032}" srcOrd="0" destOrd="0" parTransId="{B3E79175-3A1A-4B6F-B829-57F07608CEF5}" sibTransId="{F124EAB9-209A-45F8-986E-38C15D41BE34}"/>
    <dgm:cxn modelId="{FE567AF5-D3D6-4C85-AEA9-8CDDFF377690}" type="presOf" srcId="{9CA94226-64E1-4CB3-9DD5-E76DEAF0B032}" destId="{D2F861A4-F82D-4A63-A4F8-2F500AE6B69A}" srcOrd="0" destOrd="1" presId="urn:microsoft.com/office/officeart/2005/8/layout/hList6"/>
    <dgm:cxn modelId="{F5E0F0D8-9597-4DB4-889A-DE8736DE6AA4}" type="presOf" srcId="{6E25E643-525D-454B-B23C-5F50763BC2E3}" destId="{3014470A-CA4B-462E-BCD9-83A16D7635A1}" srcOrd="0" destOrd="2" presId="urn:microsoft.com/office/officeart/2005/8/layout/hList6"/>
    <dgm:cxn modelId="{3EE7B501-AFAF-4EA9-AB8B-D0448028E399}" type="presOf" srcId="{7391CA46-D045-4A65-B53F-9598D9F5ED31}" destId="{4F22072E-1034-4159-8E16-F280FC9AFA61}" srcOrd="0" destOrd="0" presId="urn:microsoft.com/office/officeart/2005/8/layout/hList6"/>
    <dgm:cxn modelId="{B81496E7-F076-476A-BD6B-6618829169CD}" type="presOf" srcId="{2B7FB049-42F3-4981-B281-32161D94A4B1}" destId="{3014470A-CA4B-462E-BCD9-83A16D7635A1}" srcOrd="0" destOrd="0" presId="urn:microsoft.com/office/officeart/2005/8/layout/hList6"/>
    <dgm:cxn modelId="{357706B5-A4C1-43EC-A0CC-9D452C6911F0}" srcId="{E043853A-5BBF-4B41-A5FF-C14B35C6A9F0}" destId="{5773BA95-C17F-4B90-BF59-AB0945BDC5AB}" srcOrd="0" destOrd="0" parTransId="{BF4E2C05-FF96-4F67-A247-FBBAFC1018E7}" sibTransId="{1EA18526-4406-49BF-99BD-CFEF2ABE79F9}"/>
    <dgm:cxn modelId="{8EBC312A-1616-4B71-9966-6D9F955AA045}" type="presOf" srcId="{5773BA95-C17F-4B90-BF59-AB0945BDC5AB}" destId="{0728F495-2C82-4A5D-8828-D62A7A0CA108}" srcOrd="0" destOrd="1" presId="urn:microsoft.com/office/officeart/2005/8/layout/hList6"/>
    <dgm:cxn modelId="{CA70F64F-8C58-47EE-8177-B7E1A67762F1}" srcId="{B137F38C-BCFD-4181-89D9-B4970485AE58}" destId="{72024219-766E-4BE3-85AC-C3027B553E53}" srcOrd="1" destOrd="0" parTransId="{313C2245-7CC9-4619-9F34-03428EFAE810}" sibTransId="{727DE532-5CF5-4D05-8C84-00977E81C18C}"/>
    <dgm:cxn modelId="{A8094B07-F5B7-44EF-80E5-7CEACA777C60}" type="presOf" srcId="{8782BC6F-79DC-4DDC-AA48-10CE7214BD9A}" destId="{3014470A-CA4B-462E-BCD9-83A16D7635A1}" srcOrd="0" destOrd="3" presId="urn:microsoft.com/office/officeart/2005/8/layout/hList6"/>
    <dgm:cxn modelId="{0E34248C-220B-4A00-AC8D-21F4CB0BFDCC}" type="presParOf" srcId="{4F22072E-1034-4159-8E16-F280FC9AFA61}" destId="{3014470A-CA4B-462E-BCD9-83A16D7635A1}" srcOrd="0" destOrd="0" presId="urn:microsoft.com/office/officeart/2005/8/layout/hList6"/>
    <dgm:cxn modelId="{13EF40A8-0990-4ABE-9E33-B59EC375DA22}" type="presParOf" srcId="{4F22072E-1034-4159-8E16-F280FC9AFA61}" destId="{E047DCBA-22CD-49FE-837F-0662B3A6F2AA}" srcOrd="1" destOrd="0" presId="urn:microsoft.com/office/officeart/2005/8/layout/hList6"/>
    <dgm:cxn modelId="{73CA7E8A-A3FC-41A9-B154-4BEF88DA00F2}" type="presParOf" srcId="{4F22072E-1034-4159-8E16-F280FC9AFA61}" destId="{0728F495-2C82-4A5D-8828-D62A7A0CA108}" srcOrd="2" destOrd="0" presId="urn:microsoft.com/office/officeart/2005/8/layout/hList6"/>
    <dgm:cxn modelId="{487C42F7-A42F-4C0C-AA54-3B1C9249BB53}" type="presParOf" srcId="{4F22072E-1034-4159-8E16-F280FC9AFA61}" destId="{AD43F1E5-292D-4FF3-84D0-544DB8A84468}" srcOrd="3" destOrd="0" presId="urn:microsoft.com/office/officeart/2005/8/layout/hList6"/>
    <dgm:cxn modelId="{9B11EC0C-2A60-4A47-9388-B418B5970C41}" type="presParOf" srcId="{4F22072E-1034-4159-8E16-F280FC9AFA61}" destId="{D2F861A4-F82D-4A63-A4F8-2F500AE6B69A}" srcOrd="4" destOrd="0" presId="urn:microsoft.com/office/officeart/2005/8/layout/hList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0CC230-3CD7-4D92-99A3-7FE9864D3A94}" type="doc">
      <dgm:prSet loTypeId="urn:microsoft.com/office/officeart/2005/8/layout/hList3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1B2DED-7A5B-41E2-B259-CF5E6864D488}">
      <dgm:prSet phldrT="[Text]"/>
      <dgm:spPr>
        <a:noFill/>
        <a:effectLst/>
      </dgm:spPr>
      <dgm:t>
        <a:bodyPr tIns="91440" bIns="0"/>
        <a:lstStyle/>
        <a:p>
          <a:r>
            <a:rPr lang="en-US" dirty="0" smtClean="0"/>
            <a:t>Problems with current solutions</a:t>
          </a:r>
          <a:endParaRPr lang="en-US" dirty="0"/>
        </a:p>
      </dgm:t>
    </dgm:pt>
    <dgm:pt modelId="{F87126D7-C217-48F1-ACCE-FE329E3046F6}" type="parTrans" cxnId="{F187CDCC-DBB1-424B-83C1-919F19BEFA9D}">
      <dgm:prSet/>
      <dgm:spPr/>
      <dgm:t>
        <a:bodyPr/>
        <a:lstStyle/>
        <a:p>
          <a:endParaRPr lang="en-US"/>
        </a:p>
      </dgm:t>
    </dgm:pt>
    <dgm:pt modelId="{2802A55B-DB38-4A4C-B000-AB5FE1ABF8BA}" type="sibTrans" cxnId="{F187CDCC-DBB1-424B-83C1-919F19BEFA9D}">
      <dgm:prSet/>
      <dgm:spPr/>
      <dgm:t>
        <a:bodyPr/>
        <a:lstStyle/>
        <a:p>
          <a:endParaRPr lang="en-US"/>
        </a:p>
      </dgm:t>
    </dgm:pt>
    <dgm:pt modelId="{473E4AFC-6903-4339-952C-2ED6230612FF}">
      <dgm:prSet phldrT="[Text]"/>
      <dgm:spPr/>
      <dgm:t>
        <a:bodyPr/>
        <a:lstStyle/>
        <a:p>
          <a:r>
            <a:rPr lang="en-US" dirty="0" smtClean="0"/>
            <a:t>Using proprietary communication technology      </a:t>
          </a:r>
        </a:p>
        <a:p>
          <a:r>
            <a:rPr lang="en-US" dirty="0" smtClean="0"/>
            <a:t>(if any)</a:t>
          </a:r>
          <a:endParaRPr lang="en-US" dirty="0"/>
        </a:p>
      </dgm:t>
    </dgm:pt>
    <dgm:pt modelId="{5008A969-812C-48FF-9101-CABFF652756E}" type="parTrans" cxnId="{54DA6695-02F2-4FE7-B153-86DE2D533763}">
      <dgm:prSet/>
      <dgm:spPr/>
      <dgm:t>
        <a:bodyPr/>
        <a:lstStyle/>
        <a:p>
          <a:endParaRPr lang="en-US"/>
        </a:p>
      </dgm:t>
    </dgm:pt>
    <dgm:pt modelId="{611328C1-8F5C-48B7-90C9-7AB5C06B0230}" type="sibTrans" cxnId="{54DA6695-02F2-4FE7-B153-86DE2D533763}">
      <dgm:prSet/>
      <dgm:spPr/>
      <dgm:t>
        <a:bodyPr/>
        <a:lstStyle/>
        <a:p>
          <a:endParaRPr lang="en-US"/>
        </a:p>
      </dgm:t>
    </dgm:pt>
    <dgm:pt modelId="{CB1F52FE-D33C-42FF-B279-EBAB1E2254C1}">
      <dgm:prSet phldrT="[Text]"/>
      <dgm:spPr/>
      <dgm:t>
        <a:bodyPr/>
        <a:lstStyle/>
        <a:p>
          <a:r>
            <a:rPr lang="en-US" b="0" dirty="0" smtClean="0"/>
            <a:t>Too </a:t>
          </a:r>
          <a:r>
            <a:rPr lang="en-US" b="0" dirty="0" err="1" smtClean="0"/>
            <a:t>specialised</a:t>
          </a:r>
          <a:r>
            <a:rPr lang="en-US" b="0" dirty="0" smtClean="0"/>
            <a:t> on a specific type of loyalty scheme</a:t>
          </a:r>
          <a:endParaRPr lang="en-US" b="0" dirty="0"/>
        </a:p>
      </dgm:t>
    </dgm:pt>
    <dgm:pt modelId="{C0E86A65-C60E-4ED8-9A3E-CF452D86AB21}" type="parTrans" cxnId="{09012775-C36B-4ED2-B098-B9AB4FD2CB61}">
      <dgm:prSet/>
      <dgm:spPr/>
      <dgm:t>
        <a:bodyPr/>
        <a:lstStyle/>
        <a:p>
          <a:endParaRPr lang="en-US"/>
        </a:p>
      </dgm:t>
    </dgm:pt>
    <dgm:pt modelId="{EC91D0A3-2348-447A-BE86-45C93105ADA4}" type="sibTrans" cxnId="{09012775-C36B-4ED2-B098-B9AB4FD2CB61}">
      <dgm:prSet/>
      <dgm:spPr/>
      <dgm:t>
        <a:bodyPr/>
        <a:lstStyle/>
        <a:p>
          <a:endParaRPr lang="en-US"/>
        </a:p>
      </dgm:t>
    </dgm:pt>
    <dgm:pt modelId="{25B55DBC-F535-4923-B81C-66CAE0FAF757}">
      <dgm:prSet phldrT="[Text]"/>
      <dgm:spPr/>
      <dgm:t>
        <a:bodyPr/>
        <a:lstStyle/>
        <a:p>
          <a:r>
            <a:rPr lang="en-US" dirty="0" smtClean="0"/>
            <a:t>More resembling  a digital wallet of loyalty card barcodes</a:t>
          </a:r>
          <a:endParaRPr lang="en-US" dirty="0"/>
        </a:p>
      </dgm:t>
    </dgm:pt>
    <dgm:pt modelId="{9932F267-3AD8-4CFB-AF08-8EFCF6F292F3}" type="parTrans" cxnId="{6150FFB2-D944-420E-8397-BC56EA22C532}">
      <dgm:prSet/>
      <dgm:spPr/>
      <dgm:t>
        <a:bodyPr/>
        <a:lstStyle/>
        <a:p>
          <a:endParaRPr lang="en-US"/>
        </a:p>
      </dgm:t>
    </dgm:pt>
    <dgm:pt modelId="{75158EE7-6CA5-4C1A-B9AF-DCBBDA6772CC}" type="sibTrans" cxnId="{6150FFB2-D944-420E-8397-BC56EA22C532}">
      <dgm:prSet/>
      <dgm:spPr/>
      <dgm:t>
        <a:bodyPr/>
        <a:lstStyle/>
        <a:p>
          <a:endParaRPr lang="en-US"/>
        </a:p>
      </dgm:t>
    </dgm:pt>
    <dgm:pt modelId="{D15426CC-1EB4-40F1-923E-F3A9A5CC080D}">
      <dgm:prSet phldrT="[Text]"/>
      <dgm:spPr/>
      <dgm:t>
        <a:bodyPr/>
        <a:lstStyle/>
        <a:p>
          <a:r>
            <a:rPr lang="en-US" dirty="0" smtClean="0"/>
            <a:t>no elements of </a:t>
          </a:r>
          <a:r>
            <a:rPr lang="en-US" dirty="0" err="1" smtClean="0"/>
            <a:t>gamification</a:t>
          </a:r>
          <a:r>
            <a:rPr lang="en-US" dirty="0" smtClean="0"/>
            <a:t> or </a:t>
          </a:r>
          <a:r>
            <a:rPr lang="en-US" dirty="0" err="1" smtClean="0"/>
            <a:t>captology</a:t>
          </a:r>
          <a:endParaRPr lang="en-US" dirty="0"/>
        </a:p>
      </dgm:t>
    </dgm:pt>
    <dgm:pt modelId="{03CBCB29-F1EB-44B4-8EC6-49B50EB9C446}" type="parTrans" cxnId="{068468D4-F98D-49D7-A88D-F600C43355AB}">
      <dgm:prSet/>
      <dgm:spPr/>
      <dgm:t>
        <a:bodyPr/>
        <a:lstStyle/>
        <a:p>
          <a:endParaRPr lang="en-US"/>
        </a:p>
      </dgm:t>
    </dgm:pt>
    <dgm:pt modelId="{924D42C3-9EC8-45C4-BD81-F9F6D2B1F926}" type="sibTrans" cxnId="{068468D4-F98D-49D7-A88D-F600C43355AB}">
      <dgm:prSet/>
      <dgm:spPr/>
      <dgm:t>
        <a:bodyPr/>
        <a:lstStyle/>
        <a:p>
          <a:endParaRPr lang="en-US"/>
        </a:p>
      </dgm:t>
    </dgm:pt>
    <dgm:pt modelId="{8D7E4128-8498-4270-8248-A2975587C46F}" type="pres">
      <dgm:prSet presAssocID="{BB0CC230-3CD7-4D92-99A3-7FE9864D3A9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649244-5403-4704-B2D3-D9CCDB653533}" type="pres">
      <dgm:prSet presAssocID="{691B2DED-7A5B-41E2-B259-CF5E6864D488}" presName="roof" presStyleLbl="dkBgShp" presStyleIdx="0" presStyleCnt="2"/>
      <dgm:spPr/>
      <dgm:t>
        <a:bodyPr/>
        <a:lstStyle/>
        <a:p>
          <a:endParaRPr lang="en-US"/>
        </a:p>
      </dgm:t>
    </dgm:pt>
    <dgm:pt modelId="{F1CEDD24-BB9D-4CF9-9851-A0BB1C001394}" type="pres">
      <dgm:prSet presAssocID="{691B2DED-7A5B-41E2-B259-CF5E6864D488}" presName="pillars" presStyleCnt="0"/>
      <dgm:spPr/>
    </dgm:pt>
    <dgm:pt modelId="{3E5A048D-BBDD-4D4B-9775-393EBC72B872}" type="pres">
      <dgm:prSet presAssocID="{691B2DED-7A5B-41E2-B259-CF5E6864D488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96F59-633C-4BC8-AAE6-CA7479BA9E38}" type="pres">
      <dgm:prSet presAssocID="{25B55DBC-F535-4923-B81C-66CAE0FAF757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0F296-BBD1-4493-9F8E-2B2D95C9899F}" type="pres">
      <dgm:prSet presAssocID="{D15426CC-1EB4-40F1-923E-F3A9A5CC080D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55955-4410-449A-9922-6CFDF71A1FED}" type="pres">
      <dgm:prSet presAssocID="{CB1F52FE-D33C-42FF-B279-EBAB1E2254C1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4C2C58-7FC6-4CEF-B21E-1A81602D0DED}" type="pres">
      <dgm:prSet presAssocID="{691B2DED-7A5B-41E2-B259-CF5E6864D488}" presName="base" presStyleLbl="dkBgShp" presStyleIdx="1" presStyleCnt="2"/>
      <dgm:spPr>
        <a:noFill/>
      </dgm:spPr>
    </dgm:pt>
  </dgm:ptLst>
  <dgm:cxnLst>
    <dgm:cxn modelId="{09012775-C36B-4ED2-B098-B9AB4FD2CB61}" srcId="{691B2DED-7A5B-41E2-B259-CF5E6864D488}" destId="{CB1F52FE-D33C-42FF-B279-EBAB1E2254C1}" srcOrd="3" destOrd="0" parTransId="{C0E86A65-C60E-4ED8-9A3E-CF452D86AB21}" sibTransId="{EC91D0A3-2348-447A-BE86-45C93105ADA4}"/>
    <dgm:cxn modelId="{6150FFB2-D944-420E-8397-BC56EA22C532}" srcId="{691B2DED-7A5B-41E2-B259-CF5E6864D488}" destId="{25B55DBC-F535-4923-B81C-66CAE0FAF757}" srcOrd="1" destOrd="0" parTransId="{9932F267-3AD8-4CFB-AF08-8EFCF6F292F3}" sibTransId="{75158EE7-6CA5-4C1A-B9AF-DCBBDA6772CC}"/>
    <dgm:cxn modelId="{EBC26156-7638-453A-B0A2-02FE8D2A5A74}" type="presOf" srcId="{D15426CC-1EB4-40F1-923E-F3A9A5CC080D}" destId="{0D40F296-BBD1-4493-9F8E-2B2D95C9899F}" srcOrd="0" destOrd="0" presId="urn:microsoft.com/office/officeart/2005/8/layout/hList3"/>
    <dgm:cxn modelId="{F187CDCC-DBB1-424B-83C1-919F19BEFA9D}" srcId="{BB0CC230-3CD7-4D92-99A3-7FE9864D3A94}" destId="{691B2DED-7A5B-41E2-B259-CF5E6864D488}" srcOrd="0" destOrd="0" parTransId="{F87126D7-C217-48F1-ACCE-FE329E3046F6}" sibTransId="{2802A55B-DB38-4A4C-B000-AB5FE1ABF8BA}"/>
    <dgm:cxn modelId="{D3E261C6-BB76-4CE7-8E10-73EFF0DB2DC3}" type="presOf" srcId="{25B55DBC-F535-4923-B81C-66CAE0FAF757}" destId="{75C96F59-633C-4BC8-AAE6-CA7479BA9E38}" srcOrd="0" destOrd="0" presId="urn:microsoft.com/office/officeart/2005/8/layout/hList3"/>
    <dgm:cxn modelId="{068468D4-F98D-49D7-A88D-F600C43355AB}" srcId="{691B2DED-7A5B-41E2-B259-CF5E6864D488}" destId="{D15426CC-1EB4-40F1-923E-F3A9A5CC080D}" srcOrd="2" destOrd="0" parTransId="{03CBCB29-F1EB-44B4-8EC6-49B50EB9C446}" sibTransId="{924D42C3-9EC8-45C4-BD81-F9F6D2B1F926}"/>
    <dgm:cxn modelId="{C04272AE-29FE-46C1-B2DE-AB2E49701CEB}" type="presOf" srcId="{691B2DED-7A5B-41E2-B259-CF5E6864D488}" destId="{AB649244-5403-4704-B2D3-D9CCDB653533}" srcOrd="0" destOrd="0" presId="urn:microsoft.com/office/officeart/2005/8/layout/hList3"/>
    <dgm:cxn modelId="{04A31DD8-55ED-4B16-814F-02059EFFACE8}" type="presOf" srcId="{CB1F52FE-D33C-42FF-B279-EBAB1E2254C1}" destId="{37055955-4410-449A-9922-6CFDF71A1FED}" srcOrd="0" destOrd="0" presId="urn:microsoft.com/office/officeart/2005/8/layout/hList3"/>
    <dgm:cxn modelId="{54DA6695-02F2-4FE7-B153-86DE2D533763}" srcId="{691B2DED-7A5B-41E2-B259-CF5E6864D488}" destId="{473E4AFC-6903-4339-952C-2ED6230612FF}" srcOrd="0" destOrd="0" parTransId="{5008A969-812C-48FF-9101-CABFF652756E}" sibTransId="{611328C1-8F5C-48B7-90C9-7AB5C06B0230}"/>
    <dgm:cxn modelId="{86B92D06-7220-4C94-93E8-F01AA7E7DB65}" type="presOf" srcId="{BB0CC230-3CD7-4D92-99A3-7FE9864D3A94}" destId="{8D7E4128-8498-4270-8248-A2975587C46F}" srcOrd="0" destOrd="0" presId="urn:microsoft.com/office/officeart/2005/8/layout/hList3"/>
    <dgm:cxn modelId="{539E60E8-7CCF-4468-80F4-6812A07929A9}" type="presOf" srcId="{473E4AFC-6903-4339-952C-2ED6230612FF}" destId="{3E5A048D-BBDD-4D4B-9775-393EBC72B872}" srcOrd="0" destOrd="0" presId="urn:microsoft.com/office/officeart/2005/8/layout/hList3"/>
    <dgm:cxn modelId="{6407D2A1-1C71-4666-8AB1-974A9A84B0C0}" type="presParOf" srcId="{8D7E4128-8498-4270-8248-A2975587C46F}" destId="{AB649244-5403-4704-B2D3-D9CCDB653533}" srcOrd="0" destOrd="0" presId="urn:microsoft.com/office/officeart/2005/8/layout/hList3"/>
    <dgm:cxn modelId="{2275BA5C-151C-4B69-98F5-2EEFF56D269E}" type="presParOf" srcId="{8D7E4128-8498-4270-8248-A2975587C46F}" destId="{F1CEDD24-BB9D-4CF9-9851-A0BB1C001394}" srcOrd="1" destOrd="0" presId="urn:microsoft.com/office/officeart/2005/8/layout/hList3"/>
    <dgm:cxn modelId="{27F7930C-6C0D-44A1-BC7F-4D7B259EFA7F}" type="presParOf" srcId="{F1CEDD24-BB9D-4CF9-9851-A0BB1C001394}" destId="{3E5A048D-BBDD-4D4B-9775-393EBC72B872}" srcOrd="0" destOrd="0" presId="urn:microsoft.com/office/officeart/2005/8/layout/hList3"/>
    <dgm:cxn modelId="{703907AC-B5E8-48F5-B0DD-38C7C672FB4E}" type="presParOf" srcId="{F1CEDD24-BB9D-4CF9-9851-A0BB1C001394}" destId="{75C96F59-633C-4BC8-AAE6-CA7479BA9E38}" srcOrd="1" destOrd="0" presId="urn:microsoft.com/office/officeart/2005/8/layout/hList3"/>
    <dgm:cxn modelId="{1400A8FC-EC84-4C1D-998C-B987A3A1BB50}" type="presParOf" srcId="{F1CEDD24-BB9D-4CF9-9851-A0BB1C001394}" destId="{0D40F296-BBD1-4493-9F8E-2B2D95C9899F}" srcOrd="2" destOrd="0" presId="urn:microsoft.com/office/officeart/2005/8/layout/hList3"/>
    <dgm:cxn modelId="{6462898E-A5CC-4C87-818F-366D12CBC40D}" type="presParOf" srcId="{F1CEDD24-BB9D-4CF9-9851-A0BB1C001394}" destId="{37055955-4410-449A-9922-6CFDF71A1FED}" srcOrd="3" destOrd="0" presId="urn:microsoft.com/office/officeart/2005/8/layout/hList3"/>
    <dgm:cxn modelId="{D98F707A-6CAC-4E84-AF64-E02AFE592F2C}" type="presParOf" srcId="{8D7E4128-8498-4270-8248-A2975587C46F}" destId="{5C4C2C58-7FC6-4CEF-B21E-1A81602D0DED}" srcOrd="2" destOrd="0" presId="urn:microsoft.com/office/officeart/2005/8/layout/hList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D97A64-1AEE-47B9-A864-43BF5A4472C3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A885D6-BDFA-4783-A9F1-0ECE0A801A11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0821B79A-F6D4-459F-B4F7-08E1A287F94D}" type="parTrans" cxnId="{30324E46-B47A-4776-8BE4-95A1DD14C6FA}">
      <dgm:prSet/>
      <dgm:spPr/>
      <dgm:t>
        <a:bodyPr/>
        <a:lstStyle/>
        <a:p>
          <a:endParaRPr lang="en-US"/>
        </a:p>
      </dgm:t>
    </dgm:pt>
    <dgm:pt modelId="{B00805C7-1AA0-429B-B0A7-EA657F8CA637}" type="sibTrans" cxnId="{30324E46-B47A-4776-8BE4-95A1DD14C6FA}">
      <dgm:prSet/>
      <dgm:spPr/>
      <dgm:t>
        <a:bodyPr/>
        <a:lstStyle/>
        <a:p>
          <a:endParaRPr lang="en-US"/>
        </a:p>
      </dgm:t>
    </dgm:pt>
    <dgm:pt modelId="{258EB6AB-C913-4383-AFB1-72730DC6FD2D}">
      <dgm:prSet phldrT="[Text]"/>
      <dgm:spPr/>
      <dgm:t>
        <a:bodyPr/>
        <a:lstStyle/>
        <a:p>
          <a:r>
            <a:rPr lang="en-US" dirty="0" smtClean="0"/>
            <a:t>Prototype</a:t>
          </a:r>
          <a:endParaRPr lang="en-US" dirty="0"/>
        </a:p>
      </dgm:t>
    </dgm:pt>
    <dgm:pt modelId="{F01CAC03-BADE-4745-9B86-704F647E1124}" type="parTrans" cxnId="{2777ADDA-D52B-4334-97D7-C34982686056}">
      <dgm:prSet/>
      <dgm:spPr/>
      <dgm:t>
        <a:bodyPr/>
        <a:lstStyle/>
        <a:p>
          <a:endParaRPr lang="en-US"/>
        </a:p>
      </dgm:t>
    </dgm:pt>
    <dgm:pt modelId="{37E4A10B-4FCA-4271-9E60-3228ADF333F4}" type="sibTrans" cxnId="{2777ADDA-D52B-4334-97D7-C34982686056}">
      <dgm:prSet/>
      <dgm:spPr/>
      <dgm:t>
        <a:bodyPr/>
        <a:lstStyle/>
        <a:p>
          <a:endParaRPr lang="en-US"/>
        </a:p>
      </dgm:t>
    </dgm:pt>
    <dgm:pt modelId="{AD6B5DF5-E6A2-4ACF-AC2C-775BE8C92B7C}">
      <dgm:prSet phldrT="[Text]"/>
      <dgm:spPr/>
      <dgm:t>
        <a:bodyPr/>
        <a:lstStyle/>
        <a:p>
          <a:r>
            <a:rPr lang="en-US" dirty="0" smtClean="0"/>
            <a:t>Evaluate</a:t>
          </a:r>
          <a:endParaRPr lang="en-US" dirty="0"/>
        </a:p>
      </dgm:t>
    </dgm:pt>
    <dgm:pt modelId="{7C62A4F4-765E-42F6-8AB5-54140E05CC71}" type="parTrans" cxnId="{D292F706-DCC9-41B7-9FAF-D5D3FA6996E4}">
      <dgm:prSet/>
      <dgm:spPr/>
      <dgm:t>
        <a:bodyPr/>
        <a:lstStyle/>
        <a:p>
          <a:endParaRPr lang="en-US"/>
        </a:p>
      </dgm:t>
    </dgm:pt>
    <dgm:pt modelId="{2F569AA0-9927-4716-B1E9-86C0C24F6B1C}" type="sibTrans" cxnId="{D292F706-DCC9-41B7-9FAF-D5D3FA6996E4}">
      <dgm:prSet/>
      <dgm:spPr/>
      <dgm:t>
        <a:bodyPr/>
        <a:lstStyle/>
        <a:p>
          <a:endParaRPr lang="en-US"/>
        </a:p>
      </dgm:t>
    </dgm:pt>
    <dgm:pt modelId="{0895F8AA-08AA-4644-83C7-A8311CCBBEC6}" type="pres">
      <dgm:prSet presAssocID="{FBD97A64-1AEE-47B9-A864-43BF5A4472C3}" presName="cycle" presStyleCnt="0">
        <dgm:presLayoutVars>
          <dgm:dir/>
          <dgm:resizeHandles val="exact"/>
        </dgm:presLayoutVars>
      </dgm:prSet>
      <dgm:spPr/>
    </dgm:pt>
    <dgm:pt modelId="{5CD2EC2D-949C-4D2B-973D-C21FC53DFDC5}" type="pres">
      <dgm:prSet presAssocID="{25A885D6-BDFA-4783-A9F1-0ECE0A801A11}" presName="node" presStyleLbl="node1" presStyleIdx="0" presStyleCnt="3">
        <dgm:presLayoutVars>
          <dgm:bulletEnabled val="1"/>
        </dgm:presLayoutVars>
      </dgm:prSet>
      <dgm:spPr/>
    </dgm:pt>
    <dgm:pt modelId="{F3B15782-5261-4F1D-A9C7-4D6CF4D4EC1E}" type="pres">
      <dgm:prSet presAssocID="{B00805C7-1AA0-429B-B0A7-EA657F8CA637}" presName="sibTrans" presStyleLbl="sibTrans2D1" presStyleIdx="0" presStyleCnt="3"/>
      <dgm:spPr/>
    </dgm:pt>
    <dgm:pt modelId="{9EB60DFB-FCF2-4F74-8B22-654452CC61E5}" type="pres">
      <dgm:prSet presAssocID="{B00805C7-1AA0-429B-B0A7-EA657F8CA637}" presName="connectorText" presStyleLbl="sibTrans2D1" presStyleIdx="0" presStyleCnt="3"/>
      <dgm:spPr/>
    </dgm:pt>
    <dgm:pt modelId="{2CB42D97-7D0E-4592-89A9-EC6A9144F6A5}" type="pres">
      <dgm:prSet presAssocID="{258EB6AB-C913-4383-AFB1-72730DC6FD2D}" presName="node" presStyleLbl="node1" presStyleIdx="1" presStyleCnt="3">
        <dgm:presLayoutVars>
          <dgm:bulletEnabled val="1"/>
        </dgm:presLayoutVars>
      </dgm:prSet>
      <dgm:spPr/>
    </dgm:pt>
    <dgm:pt modelId="{9B3B9E17-D8AA-44DB-8A5E-8E7A63273999}" type="pres">
      <dgm:prSet presAssocID="{37E4A10B-4FCA-4271-9E60-3228ADF333F4}" presName="sibTrans" presStyleLbl="sibTrans2D1" presStyleIdx="1" presStyleCnt="3"/>
      <dgm:spPr/>
    </dgm:pt>
    <dgm:pt modelId="{6ECF0390-9FA5-4829-A30C-323FC43E0DD7}" type="pres">
      <dgm:prSet presAssocID="{37E4A10B-4FCA-4271-9E60-3228ADF333F4}" presName="connectorText" presStyleLbl="sibTrans2D1" presStyleIdx="1" presStyleCnt="3"/>
      <dgm:spPr/>
    </dgm:pt>
    <dgm:pt modelId="{59307232-EBBB-4923-98EF-01B0B799D6FD}" type="pres">
      <dgm:prSet presAssocID="{AD6B5DF5-E6A2-4ACF-AC2C-775BE8C92B7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0DC0BE-7CF1-4AF5-AED6-B0B13F4D5117}" type="pres">
      <dgm:prSet presAssocID="{2F569AA0-9927-4716-B1E9-86C0C24F6B1C}" presName="sibTrans" presStyleLbl="sibTrans2D1" presStyleIdx="2" presStyleCnt="3"/>
      <dgm:spPr/>
    </dgm:pt>
    <dgm:pt modelId="{A03D45F5-BF3F-4F8E-9344-4746568B463C}" type="pres">
      <dgm:prSet presAssocID="{2F569AA0-9927-4716-B1E9-86C0C24F6B1C}" presName="connectorText" presStyleLbl="sibTrans2D1" presStyleIdx="2" presStyleCnt="3"/>
      <dgm:spPr/>
    </dgm:pt>
  </dgm:ptLst>
  <dgm:cxnLst>
    <dgm:cxn modelId="{30324E46-B47A-4776-8BE4-95A1DD14C6FA}" srcId="{FBD97A64-1AEE-47B9-A864-43BF5A4472C3}" destId="{25A885D6-BDFA-4783-A9F1-0ECE0A801A11}" srcOrd="0" destOrd="0" parTransId="{0821B79A-F6D4-459F-B4F7-08E1A287F94D}" sibTransId="{B00805C7-1AA0-429B-B0A7-EA657F8CA637}"/>
    <dgm:cxn modelId="{2777ADDA-D52B-4334-97D7-C34982686056}" srcId="{FBD97A64-1AEE-47B9-A864-43BF5A4472C3}" destId="{258EB6AB-C913-4383-AFB1-72730DC6FD2D}" srcOrd="1" destOrd="0" parTransId="{F01CAC03-BADE-4745-9B86-704F647E1124}" sibTransId="{37E4A10B-4FCA-4271-9E60-3228ADF333F4}"/>
    <dgm:cxn modelId="{76A1B41F-65F5-440E-AD2F-3EAC5E5943B0}" type="presOf" srcId="{37E4A10B-4FCA-4271-9E60-3228ADF333F4}" destId="{9B3B9E17-D8AA-44DB-8A5E-8E7A63273999}" srcOrd="0" destOrd="0" presId="urn:microsoft.com/office/officeart/2005/8/layout/cycle2"/>
    <dgm:cxn modelId="{02A5914B-0435-474F-9553-9185A2F876FC}" type="presOf" srcId="{B00805C7-1AA0-429B-B0A7-EA657F8CA637}" destId="{F3B15782-5261-4F1D-A9C7-4D6CF4D4EC1E}" srcOrd="0" destOrd="0" presId="urn:microsoft.com/office/officeart/2005/8/layout/cycle2"/>
    <dgm:cxn modelId="{81AA90DB-26EB-4E86-9A97-38B49F8F215C}" type="presOf" srcId="{B00805C7-1AA0-429B-B0A7-EA657F8CA637}" destId="{9EB60DFB-FCF2-4F74-8B22-654452CC61E5}" srcOrd="1" destOrd="0" presId="urn:microsoft.com/office/officeart/2005/8/layout/cycle2"/>
    <dgm:cxn modelId="{002242B8-49A8-40E7-83BD-1E96F0E96BEE}" type="presOf" srcId="{FBD97A64-1AEE-47B9-A864-43BF5A4472C3}" destId="{0895F8AA-08AA-4644-83C7-A8311CCBBEC6}" srcOrd="0" destOrd="0" presId="urn:microsoft.com/office/officeart/2005/8/layout/cycle2"/>
    <dgm:cxn modelId="{D292F706-DCC9-41B7-9FAF-D5D3FA6996E4}" srcId="{FBD97A64-1AEE-47B9-A864-43BF5A4472C3}" destId="{AD6B5DF5-E6A2-4ACF-AC2C-775BE8C92B7C}" srcOrd="2" destOrd="0" parTransId="{7C62A4F4-765E-42F6-8AB5-54140E05CC71}" sibTransId="{2F569AA0-9927-4716-B1E9-86C0C24F6B1C}"/>
    <dgm:cxn modelId="{722F31A5-A8D5-4968-BEE3-B00A037C2587}" type="presOf" srcId="{37E4A10B-4FCA-4271-9E60-3228ADF333F4}" destId="{6ECF0390-9FA5-4829-A30C-323FC43E0DD7}" srcOrd="1" destOrd="0" presId="urn:microsoft.com/office/officeart/2005/8/layout/cycle2"/>
    <dgm:cxn modelId="{119F1C4B-BE56-44E6-9259-C838B20E72EC}" type="presOf" srcId="{2F569AA0-9927-4716-B1E9-86C0C24F6B1C}" destId="{330DC0BE-7CF1-4AF5-AED6-B0B13F4D5117}" srcOrd="0" destOrd="0" presId="urn:microsoft.com/office/officeart/2005/8/layout/cycle2"/>
    <dgm:cxn modelId="{317EE774-0CE3-47BC-ADAE-0E009CBCE735}" type="presOf" srcId="{25A885D6-BDFA-4783-A9F1-0ECE0A801A11}" destId="{5CD2EC2D-949C-4D2B-973D-C21FC53DFDC5}" srcOrd="0" destOrd="0" presId="urn:microsoft.com/office/officeart/2005/8/layout/cycle2"/>
    <dgm:cxn modelId="{6A234FCB-A578-4F1F-A66F-B7EA30A438B2}" type="presOf" srcId="{2F569AA0-9927-4716-B1E9-86C0C24F6B1C}" destId="{A03D45F5-BF3F-4F8E-9344-4746568B463C}" srcOrd="1" destOrd="0" presId="urn:microsoft.com/office/officeart/2005/8/layout/cycle2"/>
    <dgm:cxn modelId="{EBE7C6A3-63A4-4F58-83E3-67B78EC60ED2}" type="presOf" srcId="{258EB6AB-C913-4383-AFB1-72730DC6FD2D}" destId="{2CB42D97-7D0E-4592-89A9-EC6A9144F6A5}" srcOrd="0" destOrd="0" presId="urn:microsoft.com/office/officeart/2005/8/layout/cycle2"/>
    <dgm:cxn modelId="{317F95D1-033B-4B4C-B5F7-1073827FCEC7}" type="presOf" srcId="{AD6B5DF5-E6A2-4ACF-AC2C-775BE8C92B7C}" destId="{59307232-EBBB-4923-98EF-01B0B799D6FD}" srcOrd="0" destOrd="0" presId="urn:microsoft.com/office/officeart/2005/8/layout/cycle2"/>
    <dgm:cxn modelId="{BB72C271-C61A-4169-928E-4D7EA004EBDB}" type="presParOf" srcId="{0895F8AA-08AA-4644-83C7-A8311CCBBEC6}" destId="{5CD2EC2D-949C-4D2B-973D-C21FC53DFDC5}" srcOrd="0" destOrd="0" presId="urn:microsoft.com/office/officeart/2005/8/layout/cycle2"/>
    <dgm:cxn modelId="{63F4D211-1747-4553-AE47-526E5207E7D2}" type="presParOf" srcId="{0895F8AA-08AA-4644-83C7-A8311CCBBEC6}" destId="{F3B15782-5261-4F1D-A9C7-4D6CF4D4EC1E}" srcOrd="1" destOrd="0" presId="urn:microsoft.com/office/officeart/2005/8/layout/cycle2"/>
    <dgm:cxn modelId="{63C593C6-162E-4522-8499-F57FEAE2AD04}" type="presParOf" srcId="{F3B15782-5261-4F1D-A9C7-4D6CF4D4EC1E}" destId="{9EB60DFB-FCF2-4F74-8B22-654452CC61E5}" srcOrd="0" destOrd="0" presId="urn:microsoft.com/office/officeart/2005/8/layout/cycle2"/>
    <dgm:cxn modelId="{519E0739-7014-4EF9-AFB2-31B5810F015F}" type="presParOf" srcId="{0895F8AA-08AA-4644-83C7-A8311CCBBEC6}" destId="{2CB42D97-7D0E-4592-89A9-EC6A9144F6A5}" srcOrd="2" destOrd="0" presId="urn:microsoft.com/office/officeart/2005/8/layout/cycle2"/>
    <dgm:cxn modelId="{9B7F9205-722C-4EA2-A190-F8239827E685}" type="presParOf" srcId="{0895F8AA-08AA-4644-83C7-A8311CCBBEC6}" destId="{9B3B9E17-D8AA-44DB-8A5E-8E7A63273999}" srcOrd="3" destOrd="0" presId="urn:microsoft.com/office/officeart/2005/8/layout/cycle2"/>
    <dgm:cxn modelId="{8CCC2571-F108-40B2-9091-97A5A688B122}" type="presParOf" srcId="{9B3B9E17-D8AA-44DB-8A5E-8E7A63273999}" destId="{6ECF0390-9FA5-4829-A30C-323FC43E0DD7}" srcOrd="0" destOrd="0" presId="urn:microsoft.com/office/officeart/2005/8/layout/cycle2"/>
    <dgm:cxn modelId="{7F497E64-9AAB-41AC-88F3-1AD8D10A7F60}" type="presParOf" srcId="{0895F8AA-08AA-4644-83C7-A8311CCBBEC6}" destId="{59307232-EBBB-4923-98EF-01B0B799D6FD}" srcOrd="4" destOrd="0" presId="urn:microsoft.com/office/officeart/2005/8/layout/cycle2"/>
    <dgm:cxn modelId="{B1002182-4111-4885-8B45-53B12830C28C}" type="presParOf" srcId="{0895F8AA-08AA-4644-83C7-A8311CCBBEC6}" destId="{330DC0BE-7CF1-4AF5-AED6-B0B13F4D5117}" srcOrd="5" destOrd="0" presId="urn:microsoft.com/office/officeart/2005/8/layout/cycle2"/>
    <dgm:cxn modelId="{CAC4F9F9-0713-4811-9B6D-77E847AAD9C8}" type="presParOf" srcId="{330DC0BE-7CF1-4AF5-AED6-B0B13F4D5117}" destId="{A03D45F5-BF3F-4F8E-9344-4746568B463C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53112-3310-4C2A-B3EB-9F93522B2587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21A66-9BE4-46E2-B1EA-6C0C83F99B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Love of new technologies</a:t>
            </a:r>
          </a:p>
          <a:p>
            <a:r>
              <a:rPr lang="en-US" dirty="0" err="1" smtClean="0"/>
              <a:t>LOve</a:t>
            </a:r>
            <a:r>
              <a:rPr lang="en-US" dirty="0" smtClean="0"/>
              <a:t> of mobile technologies</a:t>
            </a:r>
          </a:p>
          <a:p>
            <a:r>
              <a:rPr lang="en-US" dirty="0" smtClean="0"/>
              <a:t>Placement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1A66-9BE4-46E2-B1EA-6C0C83F99B8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Started</a:t>
            </a:r>
            <a:r>
              <a:rPr lang="en-US" baseline="0" dirty="0" smtClean="0"/>
              <a:t> by reading loads of papers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1A66-9BE4-46E2-B1EA-6C0C83F99B8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Participatory</a:t>
            </a:r>
            <a:r>
              <a:rPr lang="en-US" baseline="0" dirty="0" smtClean="0"/>
              <a:t> Design</a:t>
            </a:r>
            <a:endParaRPr lang="en-US" dirty="0" smtClean="0"/>
          </a:p>
          <a:p>
            <a:r>
              <a:rPr lang="en-US" dirty="0" smtClean="0"/>
              <a:t>HCI Design-&gt;Prototype-&gt;</a:t>
            </a:r>
            <a:r>
              <a:rPr lang="en-US" baseline="0" dirty="0" smtClean="0"/>
              <a:t>Evaluate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1A66-9BE4-46E2-B1EA-6C0C83F99B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1A66-9BE4-46E2-B1EA-6C0C83F99B8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21A66-9BE4-46E2-B1EA-6C0C83F99B8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1"/>
            <a:ext cx="6619244" cy="2497186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440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523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360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1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0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885718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343151"/>
            <a:ext cx="6619245" cy="1239885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839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6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6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068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7" y="3620409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6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6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7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956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466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60" y="322661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831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625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146301"/>
            <a:ext cx="6619243" cy="1436735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277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3"/>
            <a:ext cx="3297254" cy="314682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3297256" cy="31501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0223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778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58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285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296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704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002265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645440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90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1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40CFA8-6129-41D0-AC44-EC06D00C7471}" type="datetimeFigureOut">
              <a:rPr lang="en-US" smtClean="0"/>
              <a:pPr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1" y="2418974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8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AA0ED-9A59-4E21-987A-F15C59FA5F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4186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9.jpe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diagramColors" Target="../diagrams/colors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Using Mobile Technologies to Support Corporate Loyalty Services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Henrik</a:t>
            </a:r>
            <a:r>
              <a:rPr lang="en-US" dirty="0" smtClean="0"/>
              <a:t> </a:t>
            </a:r>
            <a:r>
              <a:rPr lang="en-US" dirty="0" err="1" smtClean="0"/>
              <a:t>Stepanyan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Paul</a:t>
            </a:r>
            <a:r>
              <a:rPr lang="en-US" dirty="0" smtClean="0"/>
              <a:t> </a:t>
            </a:r>
            <a:r>
              <a:rPr lang="en-US" dirty="0" smtClean="0"/>
              <a:t>a manager of a multinational </a:t>
            </a:r>
            <a:r>
              <a:rPr lang="en-US" dirty="0" err="1" smtClean="0"/>
              <a:t>organisation</a:t>
            </a:r>
            <a:endParaRPr lang="en-US" dirty="0" smtClean="0"/>
          </a:p>
          <a:p>
            <a:r>
              <a:rPr lang="en-US" dirty="0" smtClean="0"/>
              <a:t>w</a:t>
            </a:r>
            <a:r>
              <a:rPr lang="en-US" dirty="0" smtClean="0"/>
              <a:t>ants </a:t>
            </a:r>
            <a:r>
              <a:rPr lang="en-US" dirty="0" smtClean="0"/>
              <a:t>to </a:t>
            </a:r>
            <a:r>
              <a:rPr lang="en-US" dirty="0" err="1" smtClean="0"/>
              <a:t>incentivise</a:t>
            </a:r>
            <a:r>
              <a:rPr lang="en-US" dirty="0" smtClean="0"/>
              <a:t> cycling</a:t>
            </a:r>
          </a:p>
          <a:p>
            <a:r>
              <a:rPr lang="en-US" b="1" dirty="0" smtClean="0"/>
              <a:t>Employ a loyalty scheme</a:t>
            </a:r>
            <a:endParaRPr lang="en-US" dirty="0" smtClean="0"/>
          </a:p>
          <a:p>
            <a:pPr lvl="1" fontAlgn="base"/>
            <a:r>
              <a:rPr lang="en-US" dirty="0" smtClean="0"/>
              <a:t>Every day cycling = 1 stamp</a:t>
            </a:r>
          </a:p>
          <a:p>
            <a:pPr lvl="1" fontAlgn="base"/>
            <a:r>
              <a:rPr lang="en-US" dirty="0" smtClean="0"/>
              <a:t>1 stamp = $1 off inside bike shop</a:t>
            </a:r>
          </a:p>
          <a:p>
            <a:r>
              <a:rPr lang="en-US" dirty="0" smtClean="0"/>
              <a:t>Environmentally friendly</a:t>
            </a:r>
          </a:p>
          <a:p>
            <a:r>
              <a:rPr lang="en-US" dirty="0" smtClean="0"/>
              <a:t>More Reliable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“A </a:t>
            </a:r>
            <a:r>
              <a:rPr lang="en-US" b="1" i="1" dirty="0" smtClean="0">
                <a:solidFill>
                  <a:srgbClr val="00B0F0"/>
                </a:solidFill>
              </a:rPr>
              <a:t>general-purpose system </a:t>
            </a:r>
            <a:r>
              <a:rPr lang="en-US" i="1" dirty="0" smtClean="0"/>
              <a:t>to encompass loyalty programs via use of </a:t>
            </a:r>
            <a:r>
              <a:rPr lang="en-US" b="1" i="1" dirty="0" smtClean="0">
                <a:solidFill>
                  <a:srgbClr val="00B0F0"/>
                </a:solidFill>
              </a:rPr>
              <a:t>up-and-coming Near-Field Communication</a:t>
            </a:r>
            <a:r>
              <a:rPr lang="en-US" b="1" i="1" dirty="0" smtClean="0"/>
              <a:t> </a:t>
            </a:r>
            <a:r>
              <a:rPr lang="en-US" i="1" dirty="0" smtClean="0"/>
              <a:t>(NFC) technologies that are integrated inside </a:t>
            </a:r>
            <a:r>
              <a:rPr lang="en-US" b="1" i="1" dirty="0" smtClean="0">
                <a:solidFill>
                  <a:srgbClr val="00B0F0"/>
                </a:solidFill>
              </a:rPr>
              <a:t>modern smart phones</a:t>
            </a:r>
            <a:r>
              <a:rPr lang="en-US" i="1" dirty="0" smtClean="0"/>
              <a:t>. Moreover, elements of </a:t>
            </a:r>
            <a:r>
              <a:rPr lang="en-US" b="1" i="1" dirty="0" err="1" smtClean="0">
                <a:solidFill>
                  <a:srgbClr val="00B0F0"/>
                </a:solidFill>
              </a:rPr>
              <a:t>gamification</a:t>
            </a:r>
            <a:r>
              <a:rPr lang="en-US" i="1" dirty="0" smtClean="0"/>
              <a:t> can be added as an extra dimension of loyalty to </a:t>
            </a:r>
            <a:r>
              <a:rPr lang="en-US" b="1" i="1" dirty="0" smtClean="0">
                <a:solidFill>
                  <a:srgbClr val="00B0F0"/>
                </a:solidFill>
              </a:rPr>
              <a:t>corporate persuasive technologies</a:t>
            </a:r>
            <a:r>
              <a:rPr lang="en-US" i="1" dirty="0" smtClean="0"/>
              <a:t>.” - Proposal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State of Art - </a:t>
            </a:r>
            <a:r>
              <a:rPr lang="en-US" sz="3600" dirty="0" err="1" smtClean="0"/>
              <a:t>Reseach</a:t>
            </a:r>
            <a:endParaRPr lang="en-US" sz="36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27088" y="1539875"/>
          <a:ext cx="6710362" cy="314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https://lh5.googleusercontent.com/Azf_HueW5Oyk2XgEbLmIgjePMfTAih_YIKHsp_pn1b4MyQlj5y3i6k1BQ4b4CavNfL4DQJFlRwsjRrMyr6mlsLI_BKwiDPmjN5bKveLM8oIMH0df6F4jbrXuB-RvlZ83caVYWQ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3562350"/>
            <a:ext cx="838200" cy="8382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54" name="Picture 6" descr="https://lh6.googleusercontent.com/Fdwo36V0iTOuXxievty9QBRvBRFeKVQuZAFkyo064j-5mg0fNvAME9cgQWZl_zZfuiRYk5l9i_yxiqMv2r2HH-VDoywq7XlUi4ybiY0W8yOUjzuqCb76q_ZEVvulI53rDZl04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86400" y="3562350"/>
            <a:ext cx="838199" cy="8382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46" name="Picture 2" descr="http://www.alterspark.com/uploads/gamification_badge_300.pn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3562350"/>
            <a:ext cx="838200" cy="8382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014470A-CA4B-462E-BCD9-83A16D763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3014470A-CA4B-462E-BCD9-83A16D7635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3014470A-CA4B-462E-BCD9-83A16D763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3014470A-CA4B-462E-BCD9-83A16D763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728F495-2C82-4A5D-8828-D62A7A0CA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graphicEl>
                                              <a:dgm id="{0728F495-2C82-4A5D-8828-D62A7A0CA1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graphicEl>
                                              <a:dgm id="{0728F495-2C82-4A5D-8828-D62A7A0CA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0728F495-2C82-4A5D-8828-D62A7A0CA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F861A4-F82D-4A63-A4F8-2F500AE6B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graphicEl>
                                              <a:dgm id="{D2F861A4-F82D-4A63-A4F8-2F500AE6B6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graphicEl>
                                              <a:dgm id="{D2F861A4-F82D-4A63-A4F8-2F500AE6B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graphicEl>
                                              <a:dgm id="{D2F861A4-F82D-4A63-A4F8-2F500AE6B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State of Art - Technology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27088" y="1539875"/>
          <a:ext cx="6710362" cy="314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Industry expert to define scope</a:t>
            </a:r>
          </a:p>
          <a:p>
            <a:r>
              <a:rPr lang="en-US" dirty="0" smtClean="0"/>
              <a:t>Iterative development </a:t>
            </a:r>
            <a:r>
              <a:rPr lang="en-US" dirty="0" smtClean="0"/>
              <a:t>design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- Design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9525000" y="1200150"/>
            <a:ext cx="8077200" cy="3810000"/>
            <a:chOff x="533400" y="1200150"/>
            <a:chExt cx="8077200" cy="3810000"/>
          </a:xfrm>
        </p:grpSpPr>
        <p:sp>
          <p:nvSpPr>
            <p:cNvPr id="6" name="Rounded Rectangle 5"/>
            <p:cNvSpPr/>
            <p:nvPr/>
          </p:nvSpPr>
          <p:spPr>
            <a:xfrm>
              <a:off x="609600" y="1200151"/>
              <a:ext cx="8001000" cy="3809999"/>
            </a:xfrm>
            <a:prstGeom prst="roundRect">
              <a:avLst/>
            </a:prstGeom>
            <a:solidFill>
              <a:schemeClr val="tx1"/>
            </a:solidFill>
            <a:ln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lum/>
            </a:blip>
            <a:srcRect l="11364" t="5556" r="12500"/>
            <a:stretch>
              <a:fillRect/>
            </a:stretch>
          </p:blipFill>
          <p:spPr bwMode="auto">
            <a:xfrm rot="5400000">
              <a:off x="903286" y="2126318"/>
              <a:ext cx="2837649" cy="2062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37340" y="1714902"/>
              <a:ext cx="1755018" cy="2882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5" descr="scree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54732" y="1714902"/>
              <a:ext cx="1755018" cy="2882694"/>
            </a:xfrm>
            <a:prstGeom prst="rect">
              <a:avLst/>
            </a:prstGeom>
            <a:noFill/>
          </p:spPr>
        </p:pic>
        <p:cxnSp>
          <p:nvCxnSpPr>
            <p:cNvPr id="15" name="Straight Arrow Connector 14"/>
            <p:cNvCxnSpPr/>
            <p:nvPr/>
          </p:nvCxnSpPr>
          <p:spPr>
            <a:xfrm flipV="1">
              <a:off x="685800" y="3105150"/>
              <a:ext cx="53340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3400" y="2724151"/>
              <a:ext cx="854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</a:rPr>
                <a:t>Design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Circular Arrow 19"/>
            <p:cNvSpPr/>
            <p:nvPr/>
          </p:nvSpPr>
          <p:spPr>
            <a:xfrm>
              <a:off x="2286000" y="1200151"/>
              <a:ext cx="2275501" cy="2275501"/>
            </a:xfrm>
            <a:prstGeom prst="circularArrow">
              <a:avLst>
                <a:gd name="adj1" fmla="val 3009"/>
                <a:gd name="adj2" fmla="val 368993"/>
                <a:gd name="adj3" fmla="val 19455496"/>
                <a:gd name="adj4" fmla="val 12575511"/>
                <a:gd name="adj5" fmla="val 35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ircular Arrow 20"/>
            <p:cNvSpPr/>
            <p:nvPr/>
          </p:nvSpPr>
          <p:spPr>
            <a:xfrm>
              <a:off x="4495800" y="1200150"/>
              <a:ext cx="2275501" cy="2275501"/>
            </a:xfrm>
            <a:prstGeom prst="circularArrow">
              <a:avLst>
                <a:gd name="adj1" fmla="val 3009"/>
                <a:gd name="adj2" fmla="val 368993"/>
                <a:gd name="adj3" fmla="val 19455496"/>
                <a:gd name="adj4" fmla="val 12575511"/>
                <a:gd name="adj5" fmla="val 35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2971800" y="1394996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</a:rPr>
                <a:t>Evaluate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05400" y="1352550"/>
              <a:ext cx="1056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</a:rPr>
                <a:t>Evaluate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95400" y="4595396"/>
              <a:ext cx="205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1. Wire Frame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57600" y="4595396"/>
              <a:ext cx="1752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. Mockup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10200" y="4595396"/>
              <a:ext cx="2209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3. Current Prototype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32" name="Diagram 31"/>
          <p:cNvGraphicFramePr/>
          <p:nvPr/>
        </p:nvGraphicFramePr>
        <p:xfrm>
          <a:off x="1219200" y="1352550"/>
          <a:ext cx="6858000" cy="338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20667E-6 L -0.98333 -3.2066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  <p:bldGraphic spid="32" grpI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Conclusive Plans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Conclusive Plans</a:t>
            </a:r>
            <a:endParaRPr lang="en-US" dirty="0"/>
          </a:p>
        </p:txBody>
      </p:sp>
      <p:sp>
        <p:nvSpPr>
          <p:cNvPr id="140" name="Text Placeholder 13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 smtClean="0"/>
              <a:t>Loyalty Reader</a:t>
            </a:r>
            <a:endParaRPr lang="en-US" sz="1800" dirty="0"/>
          </a:p>
        </p:txBody>
      </p:sp>
      <p:sp>
        <p:nvSpPr>
          <p:cNvPr id="143" name="Text Placeholder 142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1" name="Text Placeholder 14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1800" dirty="0" smtClean="0"/>
              <a:t>Loyalty Manager</a:t>
            </a:r>
            <a:endParaRPr lang="en-US" sz="1800" dirty="0"/>
          </a:p>
        </p:txBody>
      </p:sp>
      <p:sp>
        <p:nvSpPr>
          <p:cNvPr id="144" name="Text Placeholder 143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2" name="Text Placeholder 1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sz="1800" dirty="0" smtClean="0"/>
              <a:t>Backend</a:t>
            </a:r>
            <a:endParaRPr lang="en-US" sz="1800" dirty="0"/>
          </a:p>
        </p:txBody>
      </p:sp>
      <p:sp>
        <p:nvSpPr>
          <p:cNvPr id="145" name="Text Placeholder 144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685800" y="2269894"/>
            <a:ext cx="1825856" cy="1825856"/>
            <a:chOff x="299439" y="2002163"/>
            <a:chExt cx="1825856" cy="1825856"/>
          </a:xfrm>
        </p:grpSpPr>
        <p:grpSp>
          <p:nvGrpSpPr>
            <p:cNvPr id="70" name="Group 184"/>
            <p:cNvGrpSpPr/>
            <p:nvPr/>
          </p:nvGrpSpPr>
          <p:grpSpPr>
            <a:xfrm>
              <a:off x="299439" y="2002163"/>
              <a:ext cx="1825856" cy="1825856"/>
              <a:chOff x="311721" y="2553609"/>
              <a:chExt cx="2064954" cy="2064954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63350" y="2605238"/>
                <a:ext cx="1961697" cy="19616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5" name="Oval 5"/>
              <p:cNvSpPr/>
              <p:nvPr/>
            </p:nvSpPr>
            <p:spPr>
              <a:xfrm>
                <a:off x="410337" y="3608380"/>
                <a:ext cx="642366" cy="443343"/>
              </a:xfrm>
              <a:custGeom>
                <a:avLst/>
                <a:gdLst/>
                <a:ahLst/>
                <a:cxnLst/>
                <a:rect l="l" t="t" r="r" b="b"/>
                <a:pathLst>
                  <a:path w="1351144" h="932522">
                    <a:moveTo>
                      <a:pt x="1228655" y="0"/>
                    </a:moveTo>
                    <a:cubicBezTo>
                      <a:pt x="1233187" y="140392"/>
                      <a:pt x="1277852" y="270704"/>
                      <a:pt x="1351144" y="380485"/>
                    </a:cubicBezTo>
                    <a:lnTo>
                      <a:pt x="249148" y="932522"/>
                    </a:lnTo>
                    <a:cubicBezTo>
                      <a:pt x="103286" y="673780"/>
                      <a:pt x="14647" y="378736"/>
                      <a:pt x="0" y="64391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6" name="Oval 5"/>
              <p:cNvSpPr/>
              <p:nvPr/>
            </p:nvSpPr>
            <p:spPr>
              <a:xfrm rot="1425402">
                <a:off x="344876" y="3333179"/>
                <a:ext cx="636481" cy="395548"/>
              </a:xfrm>
              <a:custGeom>
                <a:avLst/>
                <a:gdLst/>
                <a:ahLst/>
                <a:cxnLst/>
                <a:rect l="l" t="t" r="r" b="b"/>
                <a:pathLst>
                  <a:path w="1338766" h="831992">
                    <a:moveTo>
                      <a:pt x="0" y="80549"/>
                    </a:moveTo>
                    <a:lnTo>
                      <a:pt x="1226739" y="0"/>
                    </a:lnTo>
                    <a:cubicBezTo>
                      <a:pt x="1244245" y="102076"/>
                      <a:pt x="1283312" y="196892"/>
                      <a:pt x="1338766" y="279955"/>
                    </a:cubicBezTo>
                    <a:lnTo>
                      <a:pt x="236770" y="831992"/>
                    </a:lnTo>
                    <a:cubicBezTo>
                      <a:pt x="109158" y="605624"/>
                      <a:pt x="25346" y="351470"/>
                      <a:pt x="0" y="80549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7" name="Oval 5"/>
              <p:cNvSpPr/>
              <p:nvPr/>
            </p:nvSpPr>
            <p:spPr>
              <a:xfrm rot="2801177">
                <a:off x="410020" y="3065602"/>
                <a:ext cx="636481" cy="395549"/>
              </a:xfrm>
              <a:custGeom>
                <a:avLst/>
                <a:gdLst/>
                <a:ahLst/>
                <a:cxnLst/>
                <a:rect l="l" t="t" r="r" b="b"/>
                <a:pathLst>
                  <a:path w="1338766" h="831992">
                    <a:moveTo>
                      <a:pt x="0" y="80549"/>
                    </a:moveTo>
                    <a:lnTo>
                      <a:pt x="1226739" y="0"/>
                    </a:lnTo>
                    <a:cubicBezTo>
                      <a:pt x="1244245" y="102076"/>
                      <a:pt x="1283312" y="196892"/>
                      <a:pt x="1338766" y="279955"/>
                    </a:cubicBezTo>
                    <a:lnTo>
                      <a:pt x="236770" y="831992"/>
                    </a:lnTo>
                    <a:cubicBezTo>
                      <a:pt x="109158" y="605624"/>
                      <a:pt x="25346" y="351470"/>
                      <a:pt x="0" y="80549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8" name="Oval 5"/>
              <p:cNvSpPr/>
              <p:nvPr/>
            </p:nvSpPr>
            <p:spPr>
              <a:xfrm rot="4200000">
                <a:off x="573496" y="2833382"/>
                <a:ext cx="636481" cy="410146"/>
              </a:xfrm>
              <a:custGeom>
                <a:avLst/>
                <a:gdLst/>
                <a:ahLst/>
                <a:cxnLst/>
                <a:rect l="l" t="t" r="r" b="b"/>
                <a:pathLst>
                  <a:path w="1338766" h="831992">
                    <a:moveTo>
                      <a:pt x="0" y="80549"/>
                    </a:moveTo>
                    <a:lnTo>
                      <a:pt x="1226739" y="0"/>
                    </a:lnTo>
                    <a:cubicBezTo>
                      <a:pt x="1244245" y="102076"/>
                      <a:pt x="1283312" y="196892"/>
                      <a:pt x="1338766" y="279955"/>
                    </a:cubicBezTo>
                    <a:lnTo>
                      <a:pt x="236770" y="831992"/>
                    </a:lnTo>
                    <a:cubicBezTo>
                      <a:pt x="109158" y="605624"/>
                      <a:pt x="25346" y="351470"/>
                      <a:pt x="0" y="80549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9" name="Oval 5"/>
              <p:cNvSpPr/>
              <p:nvPr/>
            </p:nvSpPr>
            <p:spPr>
              <a:xfrm rot="5629484">
                <a:off x="823850" y="2689280"/>
                <a:ext cx="636481" cy="412991"/>
              </a:xfrm>
              <a:custGeom>
                <a:avLst/>
                <a:gdLst/>
                <a:ahLst/>
                <a:cxnLst/>
                <a:rect l="l" t="t" r="r" b="b"/>
                <a:pathLst>
                  <a:path w="1338766" h="831992">
                    <a:moveTo>
                      <a:pt x="0" y="80549"/>
                    </a:moveTo>
                    <a:lnTo>
                      <a:pt x="1226739" y="0"/>
                    </a:lnTo>
                    <a:cubicBezTo>
                      <a:pt x="1244245" y="102076"/>
                      <a:pt x="1283312" y="196892"/>
                      <a:pt x="1338766" y="279955"/>
                    </a:cubicBezTo>
                    <a:lnTo>
                      <a:pt x="236770" y="831992"/>
                    </a:lnTo>
                    <a:cubicBezTo>
                      <a:pt x="109158" y="605624"/>
                      <a:pt x="25346" y="351470"/>
                      <a:pt x="0" y="80549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0" name="Oval 5"/>
              <p:cNvSpPr/>
              <p:nvPr/>
            </p:nvSpPr>
            <p:spPr>
              <a:xfrm rot="6994121">
                <a:off x="1118671" y="2665541"/>
                <a:ext cx="620828" cy="412991"/>
              </a:xfrm>
              <a:custGeom>
                <a:avLst/>
                <a:gdLst/>
                <a:ahLst/>
                <a:cxnLst/>
                <a:rect l="l" t="t" r="r" b="b"/>
                <a:pathLst>
                  <a:path w="1305842" h="839319">
                    <a:moveTo>
                      <a:pt x="1228655" y="0"/>
                    </a:moveTo>
                    <a:cubicBezTo>
                      <a:pt x="1232148" y="108204"/>
                      <a:pt x="1259481" y="210420"/>
                      <a:pt x="1305842" y="301634"/>
                    </a:cubicBezTo>
                    <a:lnTo>
                      <a:pt x="203426" y="839319"/>
                    </a:lnTo>
                    <a:cubicBezTo>
                      <a:pt x="83656" y="604842"/>
                      <a:pt x="12942" y="342151"/>
                      <a:pt x="0" y="64391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1" name="Oval 5"/>
              <p:cNvSpPr/>
              <p:nvPr/>
            </p:nvSpPr>
            <p:spPr>
              <a:xfrm rot="8400000">
                <a:off x="1397185" y="2755722"/>
                <a:ext cx="620829" cy="412991"/>
              </a:xfrm>
              <a:custGeom>
                <a:avLst/>
                <a:gdLst/>
                <a:ahLst/>
                <a:cxnLst/>
                <a:rect l="l" t="t" r="r" b="b"/>
                <a:pathLst>
                  <a:path w="1305842" h="839319">
                    <a:moveTo>
                      <a:pt x="1228655" y="0"/>
                    </a:moveTo>
                    <a:cubicBezTo>
                      <a:pt x="1232148" y="108204"/>
                      <a:pt x="1259481" y="210420"/>
                      <a:pt x="1305842" y="301634"/>
                    </a:cubicBezTo>
                    <a:lnTo>
                      <a:pt x="203426" y="839319"/>
                    </a:lnTo>
                    <a:cubicBezTo>
                      <a:pt x="83656" y="604842"/>
                      <a:pt x="12942" y="342151"/>
                      <a:pt x="0" y="64391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82" name="Oval 5"/>
              <p:cNvSpPr/>
              <p:nvPr/>
            </p:nvSpPr>
            <p:spPr>
              <a:xfrm rot="9799445">
                <a:off x="1609896" y="2951756"/>
                <a:ext cx="620829" cy="412991"/>
              </a:xfrm>
              <a:custGeom>
                <a:avLst/>
                <a:gdLst/>
                <a:ahLst/>
                <a:cxnLst/>
                <a:rect l="l" t="t" r="r" b="b"/>
                <a:pathLst>
                  <a:path w="1305842" h="839319">
                    <a:moveTo>
                      <a:pt x="1228655" y="0"/>
                    </a:moveTo>
                    <a:cubicBezTo>
                      <a:pt x="1232148" y="108204"/>
                      <a:pt x="1259481" y="210420"/>
                      <a:pt x="1305842" y="301634"/>
                    </a:cubicBezTo>
                    <a:lnTo>
                      <a:pt x="203426" y="839319"/>
                    </a:lnTo>
                    <a:cubicBezTo>
                      <a:pt x="83656" y="604842"/>
                      <a:pt x="12942" y="342151"/>
                      <a:pt x="0" y="64391"/>
                    </a:cubicBezTo>
                    <a:close/>
                  </a:path>
                </a:pathLst>
              </a:custGeom>
              <a:solidFill>
                <a:schemeClr val="tx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3" name="Oval 5"/>
              <p:cNvSpPr/>
              <p:nvPr/>
            </p:nvSpPr>
            <p:spPr>
              <a:xfrm rot="11200835">
                <a:off x="1723778" y="3221877"/>
                <a:ext cx="620829" cy="412991"/>
              </a:xfrm>
              <a:custGeom>
                <a:avLst/>
                <a:gdLst/>
                <a:ahLst/>
                <a:cxnLst/>
                <a:rect l="l" t="t" r="r" b="b"/>
                <a:pathLst>
                  <a:path w="1305842" h="839319">
                    <a:moveTo>
                      <a:pt x="1228655" y="0"/>
                    </a:moveTo>
                    <a:cubicBezTo>
                      <a:pt x="1232148" y="108204"/>
                      <a:pt x="1259481" y="210420"/>
                      <a:pt x="1305842" y="301634"/>
                    </a:cubicBezTo>
                    <a:lnTo>
                      <a:pt x="203426" y="839319"/>
                    </a:lnTo>
                    <a:cubicBezTo>
                      <a:pt x="83656" y="604842"/>
                      <a:pt x="12942" y="342151"/>
                      <a:pt x="0" y="64391"/>
                    </a:cubicBezTo>
                    <a:close/>
                  </a:path>
                </a:pathLst>
              </a:custGeom>
              <a:solidFill>
                <a:schemeClr val="tx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4" name="Oval 5"/>
              <p:cNvSpPr/>
              <p:nvPr/>
            </p:nvSpPr>
            <p:spPr>
              <a:xfrm rot="12660000">
                <a:off x="1709032" y="3513908"/>
                <a:ext cx="628490" cy="418088"/>
              </a:xfrm>
              <a:custGeom>
                <a:avLst/>
                <a:gdLst/>
                <a:ahLst/>
                <a:cxnLst/>
                <a:rect l="l" t="t" r="r" b="b"/>
                <a:pathLst>
                  <a:path w="1305842" h="839319">
                    <a:moveTo>
                      <a:pt x="1228655" y="0"/>
                    </a:moveTo>
                    <a:cubicBezTo>
                      <a:pt x="1232148" y="108204"/>
                      <a:pt x="1259481" y="210420"/>
                      <a:pt x="1305842" y="301634"/>
                    </a:cubicBezTo>
                    <a:lnTo>
                      <a:pt x="203426" y="839319"/>
                    </a:lnTo>
                    <a:cubicBezTo>
                      <a:pt x="83656" y="604842"/>
                      <a:pt x="12942" y="342151"/>
                      <a:pt x="0" y="64391"/>
                    </a:cubicBezTo>
                    <a:close/>
                  </a:path>
                </a:pathLst>
              </a:custGeom>
              <a:solidFill>
                <a:schemeClr val="tx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5" name="Oval 3"/>
              <p:cNvSpPr/>
              <p:nvPr/>
            </p:nvSpPr>
            <p:spPr>
              <a:xfrm>
                <a:off x="311721" y="2553609"/>
                <a:ext cx="2064954" cy="2064954"/>
              </a:xfrm>
              <a:custGeom>
                <a:avLst/>
                <a:gdLst/>
                <a:ahLst/>
                <a:cxnLst/>
                <a:rect l="l" t="t" r="r" b="b"/>
                <a:pathLst>
                  <a:path w="4343400" h="4343400">
                    <a:moveTo>
                      <a:pt x="2171700" y="381001"/>
                    </a:moveTo>
                    <a:cubicBezTo>
                      <a:pt x="1182724" y="381001"/>
                      <a:pt x="381000" y="1182725"/>
                      <a:pt x="381000" y="2171701"/>
                    </a:cubicBezTo>
                    <a:cubicBezTo>
                      <a:pt x="381000" y="2456642"/>
                      <a:pt x="447552" y="2726039"/>
                      <a:pt x="567765" y="2964302"/>
                    </a:cubicBezTo>
                    <a:lnTo>
                      <a:pt x="1184110" y="2665054"/>
                    </a:lnTo>
                    <a:cubicBezTo>
                      <a:pt x="1108663" y="2516955"/>
                      <a:pt x="1066800" y="2349217"/>
                      <a:pt x="1066800" y="2171701"/>
                    </a:cubicBezTo>
                    <a:cubicBezTo>
                      <a:pt x="1066800" y="1561482"/>
                      <a:pt x="1561481" y="1066801"/>
                      <a:pt x="2171700" y="1066801"/>
                    </a:cubicBezTo>
                    <a:cubicBezTo>
                      <a:pt x="2781919" y="1066801"/>
                      <a:pt x="3276600" y="1561482"/>
                      <a:pt x="3276600" y="2171701"/>
                    </a:cubicBezTo>
                    <a:cubicBezTo>
                      <a:pt x="3276600" y="2347849"/>
                      <a:pt x="3235380" y="2514369"/>
                      <a:pt x="3160956" y="2661594"/>
                    </a:cubicBezTo>
                    <a:lnTo>
                      <a:pt x="3777301" y="2960843"/>
                    </a:lnTo>
                    <a:cubicBezTo>
                      <a:pt x="3896485" y="2723452"/>
                      <a:pt x="3962400" y="2455274"/>
                      <a:pt x="3962400" y="2171701"/>
                    </a:cubicBezTo>
                    <a:cubicBezTo>
                      <a:pt x="3962400" y="1182725"/>
                      <a:pt x="3160676" y="381001"/>
                      <a:pt x="2171700" y="381001"/>
                    </a:cubicBezTo>
                    <a:close/>
                    <a:moveTo>
                      <a:pt x="2171700" y="0"/>
                    </a:moveTo>
                    <a:cubicBezTo>
                      <a:pt x="3371097" y="0"/>
                      <a:pt x="4343400" y="972303"/>
                      <a:pt x="4343400" y="2171700"/>
                    </a:cubicBezTo>
                    <a:cubicBezTo>
                      <a:pt x="4343400" y="3371097"/>
                      <a:pt x="3371097" y="4343400"/>
                      <a:pt x="2171700" y="4343400"/>
                    </a:cubicBezTo>
                    <a:cubicBezTo>
                      <a:pt x="972303" y="4343400"/>
                      <a:pt x="0" y="3371097"/>
                      <a:pt x="0" y="2171700"/>
                    </a:cubicBezTo>
                    <a:cubicBezTo>
                      <a:pt x="0" y="972303"/>
                      <a:pt x="972303" y="0"/>
                      <a:pt x="217170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31271" y="2673159"/>
                <a:ext cx="1825854" cy="1825855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935781" y="3177670"/>
                <a:ext cx="816834" cy="816834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134" name="Rectangle 133"/>
            <p:cNvSpPr/>
            <p:nvPr/>
          </p:nvSpPr>
          <p:spPr>
            <a:xfrm>
              <a:off x="985239" y="3345418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3">
                      <a:lumMod val="75000"/>
                    </a:schemeClr>
                  </a:solidFill>
                </a:rPr>
                <a:t>70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127144" y="2269894"/>
            <a:ext cx="1825856" cy="1825856"/>
            <a:chOff x="2438400" y="2114550"/>
            <a:chExt cx="1825856" cy="1825856"/>
          </a:xfrm>
        </p:grpSpPr>
        <p:grpSp>
          <p:nvGrpSpPr>
            <p:cNvPr id="104" name="Group 184"/>
            <p:cNvGrpSpPr/>
            <p:nvPr/>
          </p:nvGrpSpPr>
          <p:grpSpPr>
            <a:xfrm>
              <a:off x="2438400" y="2114550"/>
              <a:ext cx="1825856" cy="1825856"/>
              <a:chOff x="311721" y="2553609"/>
              <a:chExt cx="2064954" cy="2064954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363350" y="2605238"/>
                <a:ext cx="1961697" cy="19616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6" name="Oval 5"/>
              <p:cNvSpPr/>
              <p:nvPr/>
            </p:nvSpPr>
            <p:spPr>
              <a:xfrm>
                <a:off x="410337" y="3608380"/>
                <a:ext cx="642366" cy="443343"/>
              </a:xfrm>
              <a:custGeom>
                <a:avLst/>
                <a:gdLst/>
                <a:ahLst/>
                <a:cxnLst/>
                <a:rect l="l" t="t" r="r" b="b"/>
                <a:pathLst>
                  <a:path w="1351144" h="932522">
                    <a:moveTo>
                      <a:pt x="1228655" y="0"/>
                    </a:moveTo>
                    <a:cubicBezTo>
                      <a:pt x="1233187" y="140392"/>
                      <a:pt x="1277852" y="270704"/>
                      <a:pt x="1351144" y="380485"/>
                    </a:cubicBezTo>
                    <a:lnTo>
                      <a:pt x="249148" y="932522"/>
                    </a:lnTo>
                    <a:cubicBezTo>
                      <a:pt x="103286" y="673780"/>
                      <a:pt x="14647" y="378736"/>
                      <a:pt x="0" y="6439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7" name="Oval 5"/>
              <p:cNvSpPr/>
              <p:nvPr/>
            </p:nvSpPr>
            <p:spPr>
              <a:xfrm rot="1425402">
                <a:off x="344876" y="3333179"/>
                <a:ext cx="636481" cy="395548"/>
              </a:xfrm>
              <a:custGeom>
                <a:avLst/>
                <a:gdLst/>
                <a:ahLst/>
                <a:cxnLst/>
                <a:rect l="l" t="t" r="r" b="b"/>
                <a:pathLst>
                  <a:path w="1338766" h="831992">
                    <a:moveTo>
                      <a:pt x="0" y="80549"/>
                    </a:moveTo>
                    <a:lnTo>
                      <a:pt x="1226739" y="0"/>
                    </a:lnTo>
                    <a:cubicBezTo>
                      <a:pt x="1244245" y="102076"/>
                      <a:pt x="1283312" y="196892"/>
                      <a:pt x="1338766" y="279955"/>
                    </a:cubicBezTo>
                    <a:lnTo>
                      <a:pt x="236770" y="831992"/>
                    </a:lnTo>
                    <a:cubicBezTo>
                      <a:pt x="109158" y="605624"/>
                      <a:pt x="25346" y="351470"/>
                      <a:pt x="0" y="8054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8" name="Oval 5"/>
              <p:cNvSpPr/>
              <p:nvPr/>
            </p:nvSpPr>
            <p:spPr>
              <a:xfrm rot="2801177">
                <a:off x="410020" y="3065602"/>
                <a:ext cx="636481" cy="395549"/>
              </a:xfrm>
              <a:custGeom>
                <a:avLst/>
                <a:gdLst/>
                <a:ahLst/>
                <a:cxnLst/>
                <a:rect l="l" t="t" r="r" b="b"/>
                <a:pathLst>
                  <a:path w="1338766" h="831992">
                    <a:moveTo>
                      <a:pt x="0" y="80549"/>
                    </a:moveTo>
                    <a:lnTo>
                      <a:pt x="1226739" y="0"/>
                    </a:lnTo>
                    <a:cubicBezTo>
                      <a:pt x="1244245" y="102076"/>
                      <a:pt x="1283312" y="196892"/>
                      <a:pt x="1338766" y="279955"/>
                    </a:cubicBezTo>
                    <a:lnTo>
                      <a:pt x="236770" y="831992"/>
                    </a:lnTo>
                    <a:cubicBezTo>
                      <a:pt x="109158" y="605624"/>
                      <a:pt x="25346" y="351470"/>
                      <a:pt x="0" y="8054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9" name="Oval 5"/>
              <p:cNvSpPr/>
              <p:nvPr/>
            </p:nvSpPr>
            <p:spPr>
              <a:xfrm rot="4200000">
                <a:off x="573496" y="2833382"/>
                <a:ext cx="636481" cy="410146"/>
              </a:xfrm>
              <a:custGeom>
                <a:avLst/>
                <a:gdLst/>
                <a:ahLst/>
                <a:cxnLst/>
                <a:rect l="l" t="t" r="r" b="b"/>
                <a:pathLst>
                  <a:path w="1338766" h="831992">
                    <a:moveTo>
                      <a:pt x="0" y="80549"/>
                    </a:moveTo>
                    <a:lnTo>
                      <a:pt x="1226739" y="0"/>
                    </a:lnTo>
                    <a:cubicBezTo>
                      <a:pt x="1244245" y="102076"/>
                      <a:pt x="1283312" y="196892"/>
                      <a:pt x="1338766" y="279955"/>
                    </a:cubicBezTo>
                    <a:lnTo>
                      <a:pt x="236770" y="831992"/>
                    </a:lnTo>
                    <a:cubicBezTo>
                      <a:pt x="109158" y="605624"/>
                      <a:pt x="25346" y="351470"/>
                      <a:pt x="0" y="8054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0" name="Oval 5"/>
              <p:cNvSpPr/>
              <p:nvPr/>
            </p:nvSpPr>
            <p:spPr>
              <a:xfrm rot="5629484">
                <a:off x="823850" y="2689280"/>
                <a:ext cx="636481" cy="412991"/>
              </a:xfrm>
              <a:custGeom>
                <a:avLst/>
                <a:gdLst/>
                <a:ahLst/>
                <a:cxnLst/>
                <a:rect l="l" t="t" r="r" b="b"/>
                <a:pathLst>
                  <a:path w="1338766" h="831992">
                    <a:moveTo>
                      <a:pt x="0" y="80549"/>
                    </a:moveTo>
                    <a:lnTo>
                      <a:pt x="1226739" y="0"/>
                    </a:lnTo>
                    <a:cubicBezTo>
                      <a:pt x="1244245" y="102076"/>
                      <a:pt x="1283312" y="196892"/>
                      <a:pt x="1338766" y="279955"/>
                    </a:cubicBezTo>
                    <a:lnTo>
                      <a:pt x="236770" y="831992"/>
                    </a:lnTo>
                    <a:cubicBezTo>
                      <a:pt x="109158" y="605624"/>
                      <a:pt x="25346" y="351470"/>
                      <a:pt x="0" y="8054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1" name="Oval 5"/>
              <p:cNvSpPr/>
              <p:nvPr/>
            </p:nvSpPr>
            <p:spPr>
              <a:xfrm rot="6994121">
                <a:off x="1118671" y="2665541"/>
                <a:ext cx="620828" cy="412991"/>
              </a:xfrm>
              <a:custGeom>
                <a:avLst/>
                <a:gdLst/>
                <a:ahLst/>
                <a:cxnLst/>
                <a:rect l="l" t="t" r="r" b="b"/>
                <a:pathLst>
                  <a:path w="1305842" h="839319">
                    <a:moveTo>
                      <a:pt x="1228655" y="0"/>
                    </a:moveTo>
                    <a:cubicBezTo>
                      <a:pt x="1232148" y="108204"/>
                      <a:pt x="1259481" y="210420"/>
                      <a:pt x="1305842" y="301634"/>
                    </a:cubicBezTo>
                    <a:lnTo>
                      <a:pt x="203426" y="839319"/>
                    </a:lnTo>
                    <a:cubicBezTo>
                      <a:pt x="83656" y="604842"/>
                      <a:pt x="12942" y="342151"/>
                      <a:pt x="0" y="6439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2" name="Oval 5"/>
              <p:cNvSpPr/>
              <p:nvPr/>
            </p:nvSpPr>
            <p:spPr>
              <a:xfrm rot="8400000">
                <a:off x="1397185" y="2755722"/>
                <a:ext cx="620829" cy="412991"/>
              </a:xfrm>
              <a:custGeom>
                <a:avLst/>
                <a:gdLst/>
                <a:ahLst/>
                <a:cxnLst/>
                <a:rect l="l" t="t" r="r" b="b"/>
                <a:pathLst>
                  <a:path w="1305842" h="839319">
                    <a:moveTo>
                      <a:pt x="1228655" y="0"/>
                    </a:moveTo>
                    <a:cubicBezTo>
                      <a:pt x="1232148" y="108204"/>
                      <a:pt x="1259481" y="210420"/>
                      <a:pt x="1305842" y="301634"/>
                    </a:cubicBezTo>
                    <a:lnTo>
                      <a:pt x="203426" y="839319"/>
                    </a:lnTo>
                    <a:cubicBezTo>
                      <a:pt x="83656" y="604842"/>
                      <a:pt x="12942" y="342151"/>
                      <a:pt x="0" y="6439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3" name="Oval 5"/>
              <p:cNvSpPr/>
              <p:nvPr/>
            </p:nvSpPr>
            <p:spPr>
              <a:xfrm rot="9799445">
                <a:off x="1609896" y="2951756"/>
                <a:ext cx="620829" cy="412991"/>
              </a:xfrm>
              <a:custGeom>
                <a:avLst/>
                <a:gdLst/>
                <a:ahLst/>
                <a:cxnLst/>
                <a:rect l="l" t="t" r="r" b="b"/>
                <a:pathLst>
                  <a:path w="1305842" h="839319">
                    <a:moveTo>
                      <a:pt x="1228655" y="0"/>
                    </a:moveTo>
                    <a:cubicBezTo>
                      <a:pt x="1232148" y="108204"/>
                      <a:pt x="1259481" y="210420"/>
                      <a:pt x="1305842" y="301634"/>
                    </a:cubicBezTo>
                    <a:lnTo>
                      <a:pt x="203426" y="839319"/>
                    </a:lnTo>
                    <a:cubicBezTo>
                      <a:pt x="83656" y="604842"/>
                      <a:pt x="12942" y="342151"/>
                      <a:pt x="0" y="6439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4" name="Oval 5"/>
              <p:cNvSpPr/>
              <p:nvPr/>
            </p:nvSpPr>
            <p:spPr>
              <a:xfrm rot="11200835">
                <a:off x="1723778" y="3221877"/>
                <a:ext cx="620829" cy="412991"/>
              </a:xfrm>
              <a:custGeom>
                <a:avLst/>
                <a:gdLst/>
                <a:ahLst/>
                <a:cxnLst/>
                <a:rect l="l" t="t" r="r" b="b"/>
                <a:pathLst>
                  <a:path w="1305842" h="839319">
                    <a:moveTo>
                      <a:pt x="1228655" y="0"/>
                    </a:moveTo>
                    <a:cubicBezTo>
                      <a:pt x="1232148" y="108204"/>
                      <a:pt x="1259481" y="210420"/>
                      <a:pt x="1305842" y="301634"/>
                    </a:cubicBezTo>
                    <a:lnTo>
                      <a:pt x="203426" y="839319"/>
                    </a:lnTo>
                    <a:cubicBezTo>
                      <a:pt x="83656" y="604842"/>
                      <a:pt x="12942" y="342151"/>
                      <a:pt x="0" y="64391"/>
                    </a:cubicBezTo>
                    <a:close/>
                  </a:path>
                </a:pathLst>
              </a:custGeom>
              <a:solidFill>
                <a:schemeClr val="tx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5" name="Oval 5"/>
              <p:cNvSpPr/>
              <p:nvPr/>
            </p:nvSpPr>
            <p:spPr>
              <a:xfrm rot="12660000">
                <a:off x="1709032" y="3513908"/>
                <a:ext cx="628490" cy="418088"/>
              </a:xfrm>
              <a:custGeom>
                <a:avLst/>
                <a:gdLst/>
                <a:ahLst/>
                <a:cxnLst/>
                <a:rect l="l" t="t" r="r" b="b"/>
                <a:pathLst>
                  <a:path w="1305842" h="839319">
                    <a:moveTo>
                      <a:pt x="1228655" y="0"/>
                    </a:moveTo>
                    <a:cubicBezTo>
                      <a:pt x="1232148" y="108204"/>
                      <a:pt x="1259481" y="210420"/>
                      <a:pt x="1305842" y="301634"/>
                    </a:cubicBezTo>
                    <a:lnTo>
                      <a:pt x="203426" y="839319"/>
                    </a:lnTo>
                    <a:cubicBezTo>
                      <a:pt x="83656" y="604842"/>
                      <a:pt x="12942" y="342151"/>
                      <a:pt x="0" y="64391"/>
                    </a:cubicBezTo>
                    <a:close/>
                  </a:path>
                </a:pathLst>
              </a:custGeom>
              <a:solidFill>
                <a:schemeClr val="tx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6" name="Oval 3"/>
              <p:cNvSpPr/>
              <p:nvPr/>
            </p:nvSpPr>
            <p:spPr>
              <a:xfrm>
                <a:off x="311721" y="2553609"/>
                <a:ext cx="2064954" cy="2064954"/>
              </a:xfrm>
              <a:custGeom>
                <a:avLst/>
                <a:gdLst/>
                <a:ahLst/>
                <a:cxnLst/>
                <a:rect l="l" t="t" r="r" b="b"/>
                <a:pathLst>
                  <a:path w="4343400" h="4343400">
                    <a:moveTo>
                      <a:pt x="2171700" y="381001"/>
                    </a:moveTo>
                    <a:cubicBezTo>
                      <a:pt x="1182724" y="381001"/>
                      <a:pt x="381000" y="1182725"/>
                      <a:pt x="381000" y="2171701"/>
                    </a:cubicBezTo>
                    <a:cubicBezTo>
                      <a:pt x="381000" y="2456642"/>
                      <a:pt x="447552" y="2726039"/>
                      <a:pt x="567765" y="2964302"/>
                    </a:cubicBezTo>
                    <a:lnTo>
                      <a:pt x="1184110" y="2665054"/>
                    </a:lnTo>
                    <a:cubicBezTo>
                      <a:pt x="1108663" y="2516955"/>
                      <a:pt x="1066800" y="2349217"/>
                      <a:pt x="1066800" y="2171701"/>
                    </a:cubicBezTo>
                    <a:cubicBezTo>
                      <a:pt x="1066800" y="1561482"/>
                      <a:pt x="1561481" y="1066801"/>
                      <a:pt x="2171700" y="1066801"/>
                    </a:cubicBezTo>
                    <a:cubicBezTo>
                      <a:pt x="2781919" y="1066801"/>
                      <a:pt x="3276600" y="1561482"/>
                      <a:pt x="3276600" y="2171701"/>
                    </a:cubicBezTo>
                    <a:cubicBezTo>
                      <a:pt x="3276600" y="2347849"/>
                      <a:pt x="3235380" y="2514369"/>
                      <a:pt x="3160956" y="2661594"/>
                    </a:cubicBezTo>
                    <a:lnTo>
                      <a:pt x="3777301" y="2960843"/>
                    </a:lnTo>
                    <a:cubicBezTo>
                      <a:pt x="3896485" y="2723452"/>
                      <a:pt x="3962400" y="2455274"/>
                      <a:pt x="3962400" y="2171701"/>
                    </a:cubicBezTo>
                    <a:cubicBezTo>
                      <a:pt x="3962400" y="1182725"/>
                      <a:pt x="3160676" y="381001"/>
                      <a:pt x="2171700" y="381001"/>
                    </a:cubicBezTo>
                    <a:close/>
                    <a:moveTo>
                      <a:pt x="2171700" y="0"/>
                    </a:moveTo>
                    <a:cubicBezTo>
                      <a:pt x="3371097" y="0"/>
                      <a:pt x="4343400" y="972303"/>
                      <a:pt x="4343400" y="2171700"/>
                    </a:cubicBezTo>
                    <a:cubicBezTo>
                      <a:pt x="4343400" y="3371097"/>
                      <a:pt x="3371097" y="4343400"/>
                      <a:pt x="2171700" y="4343400"/>
                    </a:cubicBezTo>
                    <a:cubicBezTo>
                      <a:pt x="972303" y="4343400"/>
                      <a:pt x="0" y="3371097"/>
                      <a:pt x="0" y="2171700"/>
                    </a:cubicBezTo>
                    <a:cubicBezTo>
                      <a:pt x="0" y="972303"/>
                      <a:pt x="972303" y="0"/>
                      <a:pt x="217170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431271" y="2673159"/>
                <a:ext cx="1825854" cy="1825855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935781" y="3177670"/>
                <a:ext cx="816834" cy="816834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135" name="Rectangle 134"/>
            <p:cNvSpPr/>
            <p:nvPr/>
          </p:nvSpPr>
          <p:spPr>
            <a:xfrm>
              <a:off x="3124200" y="3421618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80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565544" y="2269894"/>
            <a:ext cx="1825856" cy="1825856"/>
            <a:chOff x="4724400" y="2038350"/>
            <a:chExt cx="1825856" cy="1825856"/>
          </a:xfrm>
        </p:grpSpPr>
        <p:grpSp>
          <p:nvGrpSpPr>
            <p:cNvPr id="119" name="Group 184"/>
            <p:cNvGrpSpPr/>
            <p:nvPr/>
          </p:nvGrpSpPr>
          <p:grpSpPr>
            <a:xfrm>
              <a:off x="4724400" y="2038350"/>
              <a:ext cx="1825856" cy="1825856"/>
              <a:chOff x="311721" y="2553609"/>
              <a:chExt cx="2064954" cy="2064954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63350" y="2605238"/>
                <a:ext cx="1961697" cy="19616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1" name="Oval 5"/>
              <p:cNvSpPr/>
              <p:nvPr/>
            </p:nvSpPr>
            <p:spPr>
              <a:xfrm>
                <a:off x="410337" y="3608380"/>
                <a:ext cx="642366" cy="443343"/>
              </a:xfrm>
              <a:custGeom>
                <a:avLst/>
                <a:gdLst/>
                <a:ahLst/>
                <a:cxnLst/>
                <a:rect l="l" t="t" r="r" b="b"/>
                <a:pathLst>
                  <a:path w="1351144" h="932522">
                    <a:moveTo>
                      <a:pt x="1228655" y="0"/>
                    </a:moveTo>
                    <a:cubicBezTo>
                      <a:pt x="1233187" y="140392"/>
                      <a:pt x="1277852" y="270704"/>
                      <a:pt x="1351144" y="380485"/>
                    </a:cubicBezTo>
                    <a:lnTo>
                      <a:pt x="249148" y="932522"/>
                    </a:lnTo>
                    <a:cubicBezTo>
                      <a:pt x="103286" y="673780"/>
                      <a:pt x="14647" y="378736"/>
                      <a:pt x="0" y="6439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2" name="Oval 5"/>
              <p:cNvSpPr/>
              <p:nvPr/>
            </p:nvSpPr>
            <p:spPr>
              <a:xfrm rot="1425402">
                <a:off x="344876" y="3333179"/>
                <a:ext cx="636481" cy="395548"/>
              </a:xfrm>
              <a:custGeom>
                <a:avLst/>
                <a:gdLst/>
                <a:ahLst/>
                <a:cxnLst/>
                <a:rect l="l" t="t" r="r" b="b"/>
                <a:pathLst>
                  <a:path w="1338766" h="831992">
                    <a:moveTo>
                      <a:pt x="0" y="80549"/>
                    </a:moveTo>
                    <a:lnTo>
                      <a:pt x="1226739" y="0"/>
                    </a:lnTo>
                    <a:cubicBezTo>
                      <a:pt x="1244245" y="102076"/>
                      <a:pt x="1283312" y="196892"/>
                      <a:pt x="1338766" y="279955"/>
                    </a:cubicBezTo>
                    <a:lnTo>
                      <a:pt x="236770" y="831992"/>
                    </a:lnTo>
                    <a:cubicBezTo>
                      <a:pt x="109158" y="605624"/>
                      <a:pt x="25346" y="351470"/>
                      <a:pt x="0" y="8054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3" name="Oval 5"/>
              <p:cNvSpPr/>
              <p:nvPr/>
            </p:nvSpPr>
            <p:spPr>
              <a:xfrm rot="2801177">
                <a:off x="410020" y="3065602"/>
                <a:ext cx="636481" cy="395549"/>
              </a:xfrm>
              <a:custGeom>
                <a:avLst/>
                <a:gdLst/>
                <a:ahLst/>
                <a:cxnLst/>
                <a:rect l="l" t="t" r="r" b="b"/>
                <a:pathLst>
                  <a:path w="1338766" h="831992">
                    <a:moveTo>
                      <a:pt x="0" y="80549"/>
                    </a:moveTo>
                    <a:lnTo>
                      <a:pt x="1226739" y="0"/>
                    </a:lnTo>
                    <a:cubicBezTo>
                      <a:pt x="1244245" y="102076"/>
                      <a:pt x="1283312" y="196892"/>
                      <a:pt x="1338766" y="279955"/>
                    </a:cubicBezTo>
                    <a:lnTo>
                      <a:pt x="236770" y="831992"/>
                    </a:lnTo>
                    <a:cubicBezTo>
                      <a:pt x="109158" y="605624"/>
                      <a:pt x="25346" y="351470"/>
                      <a:pt x="0" y="8054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4" name="Oval 5"/>
              <p:cNvSpPr/>
              <p:nvPr/>
            </p:nvSpPr>
            <p:spPr>
              <a:xfrm rot="4200000">
                <a:off x="573496" y="2833382"/>
                <a:ext cx="636481" cy="410146"/>
              </a:xfrm>
              <a:custGeom>
                <a:avLst/>
                <a:gdLst/>
                <a:ahLst/>
                <a:cxnLst/>
                <a:rect l="l" t="t" r="r" b="b"/>
                <a:pathLst>
                  <a:path w="1338766" h="831992">
                    <a:moveTo>
                      <a:pt x="0" y="80549"/>
                    </a:moveTo>
                    <a:lnTo>
                      <a:pt x="1226739" y="0"/>
                    </a:lnTo>
                    <a:cubicBezTo>
                      <a:pt x="1244245" y="102076"/>
                      <a:pt x="1283312" y="196892"/>
                      <a:pt x="1338766" y="279955"/>
                    </a:cubicBezTo>
                    <a:lnTo>
                      <a:pt x="236770" y="831992"/>
                    </a:lnTo>
                    <a:cubicBezTo>
                      <a:pt x="109158" y="605624"/>
                      <a:pt x="25346" y="351470"/>
                      <a:pt x="0" y="8054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5" name="Oval 5"/>
              <p:cNvSpPr/>
              <p:nvPr/>
            </p:nvSpPr>
            <p:spPr>
              <a:xfrm rot="5629484">
                <a:off x="823850" y="2689280"/>
                <a:ext cx="636481" cy="412991"/>
              </a:xfrm>
              <a:custGeom>
                <a:avLst/>
                <a:gdLst/>
                <a:ahLst/>
                <a:cxnLst/>
                <a:rect l="l" t="t" r="r" b="b"/>
                <a:pathLst>
                  <a:path w="1338766" h="831992">
                    <a:moveTo>
                      <a:pt x="0" y="80549"/>
                    </a:moveTo>
                    <a:lnTo>
                      <a:pt x="1226739" y="0"/>
                    </a:lnTo>
                    <a:cubicBezTo>
                      <a:pt x="1244245" y="102076"/>
                      <a:pt x="1283312" y="196892"/>
                      <a:pt x="1338766" y="279955"/>
                    </a:cubicBezTo>
                    <a:lnTo>
                      <a:pt x="236770" y="831992"/>
                    </a:lnTo>
                    <a:cubicBezTo>
                      <a:pt x="109158" y="605624"/>
                      <a:pt x="25346" y="351470"/>
                      <a:pt x="0" y="8054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6" name="Oval 5"/>
              <p:cNvSpPr/>
              <p:nvPr/>
            </p:nvSpPr>
            <p:spPr>
              <a:xfrm rot="6994121">
                <a:off x="1118671" y="2665541"/>
                <a:ext cx="620828" cy="412991"/>
              </a:xfrm>
              <a:custGeom>
                <a:avLst/>
                <a:gdLst/>
                <a:ahLst/>
                <a:cxnLst/>
                <a:rect l="l" t="t" r="r" b="b"/>
                <a:pathLst>
                  <a:path w="1305842" h="839319">
                    <a:moveTo>
                      <a:pt x="1228655" y="0"/>
                    </a:moveTo>
                    <a:cubicBezTo>
                      <a:pt x="1232148" y="108204"/>
                      <a:pt x="1259481" y="210420"/>
                      <a:pt x="1305842" y="301634"/>
                    </a:cubicBezTo>
                    <a:lnTo>
                      <a:pt x="203426" y="839319"/>
                    </a:lnTo>
                    <a:cubicBezTo>
                      <a:pt x="83656" y="604842"/>
                      <a:pt x="12942" y="342151"/>
                      <a:pt x="0" y="6439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7" name="Oval 5"/>
              <p:cNvSpPr/>
              <p:nvPr/>
            </p:nvSpPr>
            <p:spPr>
              <a:xfrm rot="8400000">
                <a:off x="1397185" y="2755722"/>
                <a:ext cx="620829" cy="412991"/>
              </a:xfrm>
              <a:custGeom>
                <a:avLst/>
                <a:gdLst/>
                <a:ahLst/>
                <a:cxnLst/>
                <a:rect l="l" t="t" r="r" b="b"/>
                <a:pathLst>
                  <a:path w="1305842" h="839319">
                    <a:moveTo>
                      <a:pt x="1228655" y="0"/>
                    </a:moveTo>
                    <a:cubicBezTo>
                      <a:pt x="1232148" y="108204"/>
                      <a:pt x="1259481" y="210420"/>
                      <a:pt x="1305842" y="301634"/>
                    </a:cubicBezTo>
                    <a:lnTo>
                      <a:pt x="203426" y="839319"/>
                    </a:lnTo>
                    <a:cubicBezTo>
                      <a:pt x="83656" y="604842"/>
                      <a:pt x="12942" y="342151"/>
                      <a:pt x="0" y="6439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8" name="Oval 5"/>
              <p:cNvSpPr/>
              <p:nvPr/>
            </p:nvSpPr>
            <p:spPr>
              <a:xfrm rot="9799445">
                <a:off x="1609896" y="2951756"/>
                <a:ext cx="620829" cy="412991"/>
              </a:xfrm>
              <a:custGeom>
                <a:avLst/>
                <a:gdLst/>
                <a:ahLst/>
                <a:cxnLst/>
                <a:rect l="l" t="t" r="r" b="b"/>
                <a:pathLst>
                  <a:path w="1305842" h="839319">
                    <a:moveTo>
                      <a:pt x="1228655" y="0"/>
                    </a:moveTo>
                    <a:cubicBezTo>
                      <a:pt x="1232148" y="108204"/>
                      <a:pt x="1259481" y="210420"/>
                      <a:pt x="1305842" y="301634"/>
                    </a:cubicBezTo>
                    <a:lnTo>
                      <a:pt x="203426" y="839319"/>
                    </a:lnTo>
                    <a:cubicBezTo>
                      <a:pt x="83656" y="604842"/>
                      <a:pt x="12942" y="342151"/>
                      <a:pt x="0" y="6439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9" name="Oval 5"/>
              <p:cNvSpPr/>
              <p:nvPr/>
            </p:nvSpPr>
            <p:spPr>
              <a:xfrm rot="11200835">
                <a:off x="1723778" y="3221877"/>
                <a:ext cx="620829" cy="412991"/>
              </a:xfrm>
              <a:custGeom>
                <a:avLst/>
                <a:gdLst/>
                <a:ahLst/>
                <a:cxnLst/>
                <a:rect l="l" t="t" r="r" b="b"/>
                <a:pathLst>
                  <a:path w="1305842" h="839319">
                    <a:moveTo>
                      <a:pt x="1228655" y="0"/>
                    </a:moveTo>
                    <a:cubicBezTo>
                      <a:pt x="1232148" y="108204"/>
                      <a:pt x="1259481" y="210420"/>
                      <a:pt x="1305842" y="301634"/>
                    </a:cubicBezTo>
                    <a:lnTo>
                      <a:pt x="203426" y="839319"/>
                    </a:lnTo>
                    <a:cubicBezTo>
                      <a:pt x="83656" y="604842"/>
                      <a:pt x="12942" y="342151"/>
                      <a:pt x="0" y="6439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0" name="Oval 5"/>
              <p:cNvSpPr/>
              <p:nvPr/>
            </p:nvSpPr>
            <p:spPr>
              <a:xfrm rot="12660000">
                <a:off x="1709032" y="3513908"/>
                <a:ext cx="628490" cy="418088"/>
              </a:xfrm>
              <a:custGeom>
                <a:avLst/>
                <a:gdLst/>
                <a:ahLst/>
                <a:cxnLst/>
                <a:rect l="l" t="t" r="r" b="b"/>
                <a:pathLst>
                  <a:path w="1305842" h="839319">
                    <a:moveTo>
                      <a:pt x="1228655" y="0"/>
                    </a:moveTo>
                    <a:cubicBezTo>
                      <a:pt x="1232148" y="108204"/>
                      <a:pt x="1259481" y="210420"/>
                      <a:pt x="1305842" y="301634"/>
                    </a:cubicBezTo>
                    <a:lnTo>
                      <a:pt x="203426" y="839319"/>
                    </a:lnTo>
                    <a:cubicBezTo>
                      <a:pt x="83656" y="604842"/>
                      <a:pt x="12942" y="342151"/>
                      <a:pt x="0" y="64391"/>
                    </a:cubicBezTo>
                    <a:close/>
                  </a:path>
                </a:pathLst>
              </a:custGeom>
              <a:solidFill>
                <a:schemeClr val="tx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1" name="Oval 3"/>
              <p:cNvSpPr/>
              <p:nvPr/>
            </p:nvSpPr>
            <p:spPr>
              <a:xfrm>
                <a:off x="311721" y="2553609"/>
                <a:ext cx="2064954" cy="2064954"/>
              </a:xfrm>
              <a:custGeom>
                <a:avLst/>
                <a:gdLst/>
                <a:ahLst/>
                <a:cxnLst/>
                <a:rect l="l" t="t" r="r" b="b"/>
                <a:pathLst>
                  <a:path w="4343400" h="4343400">
                    <a:moveTo>
                      <a:pt x="2171700" y="381001"/>
                    </a:moveTo>
                    <a:cubicBezTo>
                      <a:pt x="1182724" y="381001"/>
                      <a:pt x="381000" y="1182725"/>
                      <a:pt x="381000" y="2171701"/>
                    </a:cubicBezTo>
                    <a:cubicBezTo>
                      <a:pt x="381000" y="2456642"/>
                      <a:pt x="447552" y="2726039"/>
                      <a:pt x="567765" y="2964302"/>
                    </a:cubicBezTo>
                    <a:lnTo>
                      <a:pt x="1184110" y="2665054"/>
                    </a:lnTo>
                    <a:cubicBezTo>
                      <a:pt x="1108663" y="2516955"/>
                      <a:pt x="1066800" y="2349217"/>
                      <a:pt x="1066800" y="2171701"/>
                    </a:cubicBezTo>
                    <a:cubicBezTo>
                      <a:pt x="1066800" y="1561482"/>
                      <a:pt x="1561481" y="1066801"/>
                      <a:pt x="2171700" y="1066801"/>
                    </a:cubicBezTo>
                    <a:cubicBezTo>
                      <a:pt x="2781919" y="1066801"/>
                      <a:pt x="3276600" y="1561482"/>
                      <a:pt x="3276600" y="2171701"/>
                    </a:cubicBezTo>
                    <a:cubicBezTo>
                      <a:pt x="3276600" y="2347849"/>
                      <a:pt x="3235380" y="2514369"/>
                      <a:pt x="3160956" y="2661594"/>
                    </a:cubicBezTo>
                    <a:lnTo>
                      <a:pt x="3777301" y="2960843"/>
                    </a:lnTo>
                    <a:cubicBezTo>
                      <a:pt x="3896485" y="2723452"/>
                      <a:pt x="3962400" y="2455274"/>
                      <a:pt x="3962400" y="2171701"/>
                    </a:cubicBezTo>
                    <a:cubicBezTo>
                      <a:pt x="3962400" y="1182725"/>
                      <a:pt x="3160676" y="381001"/>
                      <a:pt x="2171700" y="381001"/>
                    </a:cubicBezTo>
                    <a:close/>
                    <a:moveTo>
                      <a:pt x="2171700" y="0"/>
                    </a:moveTo>
                    <a:cubicBezTo>
                      <a:pt x="3371097" y="0"/>
                      <a:pt x="4343400" y="972303"/>
                      <a:pt x="4343400" y="2171700"/>
                    </a:cubicBezTo>
                    <a:cubicBezTo>
                      <a:pt x="4343400" y="3371097"/>
                      <a:pt x="3371097" y="4343400"/>
                      <a:pt x="2171700" y="4343400"/>
                    </a:cubicBezTo>
                    <a:cubicBezTo>
                      <a:pt x="972303" y="4343400"/>
                      <a:pt x="0" y="3371097"/>
                      <a:pt x="0" y="2171700"/>
                    </a:cubicBezTo>
                    <a:cubicBezTo>
                      <a:pt x="0" y="972303"/>
                      <a:pt x="972303" y="0"/>
                      <a:pt x="217170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431271" y="2673159"/>
                <a:ext cx="1825854" cy="1825855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935781" y="3177670"/>
                <a:ext cx="816834" cy="816834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136" name="Rectangle 135"/>
            <p:cNvSpPr/>
            <p:nvPr/>
          </p:nvSpPr>
          <p:spPr>
            <a:xfrm>
              <a:off x="5420104" y="3345418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85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build="p"/>
      <p:bldP spid="143" grpId="1" build="p"/>
      <p:bldP spid="141" grpId="1" build="p"/>
      <p:bldP spid="144" grpId="1" build="p"/>
      <p:bldP spid="142" grpId="1" build="p"/>
      <p:bldP spid="145" grpI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272</TotalTime>
  <Words>234</Words>
  <Application>Microsoft Office PowerPoint</Application>
  <PresentationFormat>On-screen Show (16:9)</PresentationFormat>
  <Paragraphs>62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Using Mobile Technologies to Support Corporate Loyalty Services</vt:lpstr>
      <vt:lpstr>Rationale</vt:lpstr>
      <vt:lpstr>The Solution</vt:lpstr>
      <vt:lpstr>The State of Art - Reseach</vt:lpstr>
      <vt:lpstr>The State of Art - Technology</vt:lpstr>
      <vt:lpstr>Methodology</vt:lpstr>
      <vt:lpstr>Methodology - Design</vt:lpstr>
      <vt:lpstr>Conclusive Plans</vt:lpstr>
      <vt:lpstr>Conclusive Plans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Henrik</dc:creator>
  <cp:lastModifiedBy>Henrik</cp:lastModifiedBy>
  <cp:revision>35</cp:revision>
  <dcterms:created xsi:type="dcterms:W3CDTF">2015-02-06T12:48:38Z</dcterms:created>
  <dcterms:modified xsi:type="dcterms:W3CDTF">2015-02-13T12:47:41Z</dcterms:modified>
</cp:coreProperties>
</file>