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67" r:id="rId3"/>
    <p:sldId id="258" r:id="rId4"/>
    <p:sldId id="268" r:id="rId5"/>
    <p:sldId id="260" r:id="rId6"/>
    <p:sldId id="261" r:id="rId7"/>
    <p:sldId id="262" r:id="rId8"/>
    <p:sldId id="263" r:id="rId9"/>
    <p:sldId id="264" r:id="rId10"/>
    <p:sldId id="265" r:id="rId11"/>
    <p:sldId id="266" r:id="rId12"/>
    <p:sldId id="269" r:id="rId13"/>
    <p:sldId id="276" r:id="rId14"/>
    <p:sldId id="277" r:id="rId15"/>
    <p:sldId id="278" r:id="rId16"/>
    <p:sldId id="279" r:id="rId17"/>
    <p:sldId id="280" r:id="rId18"/>
    <p:sldId id="270" r:id="rId19"/>
    <p:sldId id="281" r:id="rId20"/>
    <p:sldId id="282" r:id="rId21"/>
    <p:sldId id="271" r:id="rId22"/>
    <p:sldId id="272" r:id="rId23"/>
    <p:sldId id="273" r:id="rId24"/>
    <p:sldId id="274" r:id="rId25"/>
    <p:sldId id="275" r:id="rId26"/>
    <p:sldId id="259" r:id="rId27"/>
  </p:sldIdLst>
  <p:sldSz cx="12192000" cy="6858000"/>
  <p:notesSz cx="12192000" cy="6858000"/>
  <p:embeddedFontLst>
    <p:embeddedFont>
      <p:font typeface="Cambria Math" panose="02040503050406030204" pitchFamily="18" charset="0"/>
      <p:regular r:id="rId29"/>
    </p:embeddedFont>
    <p:embeddedFont>
      <p:font typeface="Hammersmith One" panose="02010703030501060504" pitchFamily="2" charset="0"/>
      <p:regular r:id="rId30"/>
    </p:embeddedFont>
    <p:embeddedFont>
      <p:font typeface="Roboto" panose="02000000000000000000" pitchFamily="2"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0gt9gqaDXu8P+mPzmRf8bNwvp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98437-874F-4B4D-A4A5-3E7FD4F0B88F}" v="80" dt="2024-03-31T15:50:24.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2" autoAdjust="0"/>
  </p:normalViewPr>
  <p:slideViewPr>
    <p:cSldViewPr snapToGrid="0">
      <p:cViewPr varScale="1">
        <p:scale>
          <a:sx n="72" d="100"/>
          <a:sy n="72" d="100"/>
        </p:scale>
        <p:origin x="1075"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kinany boutaina" userId="ffc8303df2737d02" providerId="LiveId" clId="{01E98437-874F-4B4D-A4A5-3E7FD4F0B88F}"/>
    <pc:docChg chg="undo custSel addSld delSld modSld">
      <pc:chgData name="elkinany boutaina" userId="ffc8303df2737d02" providerId="LiveId" clId="{01E98437-874F-4B4D-A4A5-3E7FD4F0B88F}" dt="2024-03-31T15:51:48.101" v="892" actId="14100"/>
      <pc:docMkLst>
        <pc:docMk/>
      </pc:docMkLst>
      <pc:sldChg chg="del">
        <pc:chgData name="elkinany boutaina" userId="ffc8303df2737d02" providerId="LiveId" clId="{01E98437-874F-4B4D-A4A5-3E7FD4F0B88F}" dt="2024-03-29T10:43:01.180" v="217" actId="47"/>
        <pc:sldMkLst>
          <pc:docMk/>
          <pc:sldMk cId="0" sldId="257"/>
        </pc:sldMkLst>
      </pc:sldChg>
      <pc:sldChg chg="addSp modSp mod modNotesTx">
        <pc:chgData name="elkinany boutaina" userId="ffc8303df2737d02" providerId="LiveId" clId="{01E98437-874F-4B4D-A4A5-3E7FD4F0B88F}" dt="2024-03-29T10:39:24.473" v="115"/>
        <pc:sldMkLst>
          <pc:docMk/>
          <pc:sldMk cId="0" sldId="258"/>
        </pc:sldMkLst>
        <pc:spChg chg="mod">
          <ac:chgData name="elkinany boutaina" userId="ffc8303df2737d02" providerId="LiveId" clId="{01E98437-874F-4B4D-A4A5-3E7FD4F0B88F}" dt="2024-03-29T10:19:56.393" v="75" actId="1076"/>
          <ac:spMkLst>
            <pc:docMk/>
            <pc:sldMk cId="0" sldId="258"/>
            <ac:spMk id="2" creationId="{A1E04543-CC86-57B0-20A5-1DBB26519C2A}"/>
          </ac:spMkLst>
        </pc:spChg>
        <pc:spChg chg="add mod">
          <ac:chgData name="elkinany boutaina" userId="ffc8303df2737d02" providerId="LiveId" clId="{01E98437-874F-4B4D-A4A5-3E7FD4F0B88F}" dt="2024-03-29T10:19:51.544" v="73" actId="2711"/>
          <ac:spMkLst>
            <pc:docMk/>
            <pc:sldMk cId="0" sldId="258"/>
            <ac:spMk id="6" creationId="{56CE0491-B15F-F991-A7D8-690D037E84B3}"/>
          </ac:spMkLst>
        </pc:spChg>
        <pc:spChg chg="add mod">
          <ac:chgData name="elkinany boutaina" userId="ffc8303df2737d02" providerId="LiveId" clId="{01E98437-874F-4B4D-A4A5-3E7FD4F0B88F}" dt="2024-03-29T10:20:35.489" v="79" actId="13822"/>
          <ac:spMkLst>
            <pc:docMk/>
            <pc:sldMk cId="0" sldId="258"/>
            <ac:spMk id="7" creationId="{C8776290-338E-BCE6-F19A-8935A594AA88}"/>
          </ac:spMkLst>
        </pc:spChg>
      </pc:sldChg>
      <pc:sldChg chg="modNotesTx">
        <pc:chgData name="elkinany boutaina" userId="ffc8303df2737d02" providerId="LiveId" clId="{01E98437-874F-4B4D-A4A5-3E7FD4F0B88F}" dt="2024-03-29T10:39:44.800" v="116"/>
        <pc:sldMkLst>
          <pc:docMk/>
          <pc:sldMk cId="404189368" sldId="260"/>
        </pc:sldMkLst>
      </pc:sldChg>
      <pc:sldChg chg="addSp delSp modSp mod modNotesTx">
        <pc:chgData name="elkinany boutaina" userId="ffc8303df2737d02" providerId="LiveId" clId="{01E98437-874F-4B4D-A4A5-3E7FD4F0B88F}" dt="2024-03-29T10:32:24.678" v="99" actId="313"/>
        <pc:sldMkLst>
          <pc:docMk/>
          <pc:sldMk cId="2772836694" sldId="261"/>
        </pc:sldMkLst>
        <pc:spChg chg="add del mod">
          <ac:chgData name="elkinany boutaina" userId="ffc8303df2737d02" providerId="LiveId" clId="{01E98437-874F-4B4D-A4A5-3E7FD4F0B88F}" dt="2024-03-29T10:15:56.473" v="4"/>
          <ac:spMkLst>
            <pc:docMk/>
            <pc:sldMk cId="2772836694" sldId="261"/>
            <ac:spMk id="6" creationId="{28B5EF56-3B76-6E8D-441F-3CD07FE58A25}"/>
          </ac:spMkLst>
        </pc:spChg>
        <pc:spChg chg="add mod">
          <ac:chgData name="elkinany boutaina" userId="ffc8303df2737d02" providerId="LiveId" clId="{01E98437-874F-4B4D-A4A5-3E7FD4F0B88F}" dt="2024-03-29T10:32:24.678" v="99" actId="313"/>
          <ac:spMkLst>
            <pc:docMk/>
            <pc:sldMk cId="2772836694" sldId="261"/>
            <ac:spMk id="8" creationId="{D5D98FB4-4C8F-8C85-FA26-30A81F845015}"/>
          </ac:spMkLst>
        </pc:spChg>
        <pc:spChg chg="mod">
          <ac:chgData name="elkinany boutaina" userId="ffc8303df2737d02" providerId="LiveId" clId="{01E98437-874F-4B4D-A4A5-3E7FD4F0B88F}" dt="2024-03-29T10:16:25.378" v="11" actId="20577"/>
          <ac:spMkLst>
            <pc:docMk/>
            <pc:sldMk cId="2772836694" sldId="261"/>
            <ac:spMk id="114" creationId="{00000000-0000-0000-0000-000000000000}"/>
          </ac:spMkLst>
        </pc:spChg>
        <pc:picChg chg="mod">
          <ac:chgData name="elkinany boutaina" userId="ffc8303df2737d02" providerId="LiveId" clId="{01E98437-874F-4B4D-A4A5-3E7FD4F0B88F}" dt="2024-03-29T10:16:04.528" v="5" actId="1076"/>
          <ac:picMkLst>
            <pc:docMk/>
            <pc:sldMk cId="2772836694" sldId="261"/>
            <ac:picMk id="116" creationId="{00000000-0000-0000-0000-000000000000}"/>
          </ac:picMkLst>
        </pc:picChg>
      </pc:sldChg>
      <pc:sldChg chg="addSp modSp mod modNotesTx">
        <pc:chgData name="elkinany boutaina" userId="ffc8303df2737d02" providerId="LiveId" clId="{01E98437-874F-4B4D-A4A5-3E7FD4F0B88F}" dt="2024-03-30T12:43:08.516" v="259"/>
        <pc:sldMkLst>
          <pc:docMk/>
          <pc:sldMk cId="3121404253" sldId="262"/>
        </pc:sldMkLst>
        <pc:spChg chg="add mod">
          <ac:chgData name="elkinany boutaina" userId="ffc8303df2737d02" providerId="LiveId" clId="{01E98437-874F-4B4D-A4A5-3E7FD4F0B88F}" dt="2024-03-29T11:24:27.960" v="238" actId="1076"/>
          <ac:spMkLst>
            <pc:docMk/>
            <pc:sldMk cId="3121404253" sldId="262"/>
            <ac:spMk id="2" creationId="{29BF88DE-43B8-88CE-2C69-5A7896B3C563}"/>
          </ac:spMkLst>
        </pc:spChg>
        <pc:spChg chg="add mod">
          <ac:chgData name="elkinany boutaina" userId="ffc8303df2737d02" providerId="LiveId" clId="{01E98437-874F-4B4D-A4A5-3E7FD4F0B88F}" dt="2024-03-29T11:42:51.873" v="245" actId="1076"/>
          <ac:spMkLst>
            <pc:docMk/>
            <pc:sldMk cId="3121404253" sldId="262"/>
            <ac:spMk id="4" creationId="{280B2038-C1AF-C539-1304-C3E20DD6720E}"/>
          </ac:spMkLst>
        </pc:spChg>
      </pc:sldChg>
      <pc:sldChg chg="addSp modSp mod modNotesTx">
        <pc:chgData name="elkinany boutaina" userId="ffc8303df2737d02" providerId="LiveId" clId="{01E98437-874F-4B4D-A4A5-3E7FD4F0B88F}" dt="2024-03-29T11:45:44.825" v="258" actId="1076"/>
        <pc:sldMkLst>
          <pc:docMk/>
          <pc:sldMk cId="316039555" sldId="263"/>
        </pc:sldMkLst>
        <pc:spChg chg="add mod">
          <ac:chgData name="elkinany boutaina" userId="ffc8303df2737d02" providerId="LiveId" clId="{01E98437-874F-4B4D-A4A5-3E7FD4F0B88F}" dt="2024-03-29T11:43:02.686" v="246"/>
          <ac:spMkLst>
            <pc:docMk/>
            <pc:sldMk cId="316039555" sldId="263"/>
            <ac:spMk id="2" creationId="{607C134B-7FA7-C9B7-2AFA-8726080539AB}"/>
          </ac:spMkLst>
        </pc:spChg>
        <pc:picChg chg="add mod">
          <ac:chgData name="elkinany boutaina" userId="ffc8303df2737d02" providerId="LiveId" clId="{01E98437-874F-4B4D-A4A5-3E7FD4F0B88F}" dt="2024-03-29T11:45:37.424" v="255" actId="1076"/>
          <ac:picMkLst>
            <pc:docMk/>
            <pc:sldMk cId="316039555" sldId="263"/>
            <ac:picMk id="4" creationId="{FDF66BA6-F930-3942-81B0-A49BC194106B}"/>
          </ac:picMkLst>
        </pc:picChg>
        <pc:picChg chg="add mod">
          <ac:chgData name="elkinany boutaina" userId="ffc8303df2737d02" providerId="LiveId" clId="{01E98437-874F-4B4D-A4A5-3E7FD4F0B88F}" dt="2024-03-29T11:45:44.825" v="258" actId="1076"/>
          <ac:picMkLst>
            <pc:docMk/>
            <pc:sldMk cId="316039555" sldId="263"/>
            <ac:picMk id="6" creationId="{BED0CAFF-52ED-1C1B-FFCB-3A0ADF7827BB}"/>
          </ac:picMkLst>
        </pc:picChg>
      </pc:sldChg>
      <pc:sldChg chg="addSp modSp mod">
        <pc:chgData name="elkinany boutaina" userId="ffc8303df2737d02" providerId="LiveId" clId="{01E98437-874F-4B4D-A4A5-3E7FD4F0B88F}" dt="2024-03-31T15:07:26.618" v="337" actId="14100"/>
        <pc:sldMkLst>
          <pc:docMk/>
          <pc:sldMk cId="4082904274" sldId="264"/>
        </pc:sldMkLst>
        <pc:spChg chg="add mod">
          <ac:chgData name="elkinany boutaina" userId="ffc8303df2737d02" providerId="LiveId" clId="{01E98437-874F-4B4D-A4A5-3E7FD4F0B88F}" dt="2024-03-30T14:51:11.782" v="260"/>
          <ac:spMkLst>
            <pc:docMk/>
            <pc:sldMk cId="4082904274" sldId="264"/>
            <ac:spMk id="2" creationId="{5821BC69-6382-1D81-2D6A-61800E7BB819}"/>
          </ac:spMkLst>
        </pc:spChg>
        <pc:spChg chg="add mod">
          <ac:chgData name="elkinany boutaina" userId="ffc8303df2737d02" providerId="LiveId" clId="{01E98437-874F-4B4D-A4A5-3E7FD4F0B88F}" dt="2024-03-31T15:07:26.618" v="337" actId="14100"/>
          <ac:spMkLst>
            <pc:docMk/>
            <pc:sldMk cId="4082904274" sldId="264"/>
            <ac:spMk id="4" creationId="{93FE2394-684B-A827-7400-92F05B6E173D}"/>
          </ac:spMkLst>
        </pc:spChg>
      </pc:sldChg>
      <pc:sldChg chg="addSp modSp mod">
        <pc:chgData name="elkinany boutaina" userId="ffc8303df2737d02" providerId="LiveId" clId="{01E98437-874F-4B4D-A4A5-3E7FD4F0B88F}" dt="2024-03-31T15:08:44.379" v="346" actId="1076"/>
        <pc:sldMkLst>
          <pc:docMk/>
          <pc:sldMk cId="1457593810" sldId="265"/>
        </pc:sldMkLst>
        <pc:spChg chg="add mod">
          <ac:chgData name="elkinany boutaina" userId="ffc8303df2737d02" providerId="LiveId" clId="{01E98437-874F-4B4D-A4A5-3E7FD4F0B88F}" dt="2024-03-30T14:51:14.386" v="261"/>
          <ac:spMkLst>
            <pc:docMk/>
            <pc:sldMk cId="1457593810" sldId="265"/>
            <ac:spMk id="2" creationId="{E4545609-C492-A889-82DA-EC47BB60D27B}"/>
          </ac:spMkLst>
        </pc:spChg>
        <pc:spChg chg="add mod">
          <ac:chgData name="elkinany boutaina" userId="ffc8303df2737d02" providerId="LiveId" clId="{01E98437-874F-4B4D-A4A5-3E7FD4F0B88F}" dt="2024-03-31T15:08:44.379" v="346" actId="1076"/>
          <ac:spMkLst>
            <pc:docMk/>
            <pc:sldMk cId="1457593810" sldId="265"/>
            <ac:spMk id="4" creationId="{7027EE7C-23A9-8A87-D9D9-775841A314EF}"/>
          </ac:spMkLst>
        </pc:spChg>
      </pc:sldChg>
      <pc:sldChg chg="addSp modSp mod">
        <pc:chgData name="elkinany boutaina" userId="ffc8303df2737d02" providerId="LiveId" clId="{01E98437-874F-4B4D-A4A5-3E7FD4F0B88F}" dt="2024-03-31T15:09:13.602" v="350" actId="1076"/>
        <pc:sldMkLst>
          <pc:docMk/>
          <pc:sldMk cId="2222106765" sldId="266"/>
        </pc:sldMkLst>
        <pc:spChg chg="add mod">
          <ac:chgData name="elkinany boutaina" userId="ffc8303df2737d02" providerId="LiveId" clId="{01E98437-874F-4B4D-A4A5-3E7FD4F0B88F}" dt="2024-03-30T14:51:16.766" v="262"/>
          <ac:spMkLst>
            <pc:docMk/>
            <pc:sldMk cId="2222106765" sldId="266"/>
            <ac:spMk id="2" creationId="{9E716245-1F3D-12C5-58FD-D290D5669262}"/>
          </ac:spMkLst>
        </pc:spChg>
        <pc:spChg chg="add mod">
          <ac:chgData name="elkinany boutaina" userId="ffc8303df2737d02" providerId="LiveId" clId="{01E98437-874F-4B4D-A4A5-3E7FD4F0B88F}" dt="2024-03-30T14:51:19.552" v="263"/>
          <ac:spMkLst>
            <pc:docMk/>
            <pc:sldMk cId="2222106765" sldId="266"/>
            <ac:spMk id="3" creationId="{E2F59B7C-700D-9193-97AD-DE6B2578025A}"/>
          </ac:spMkLst>
        </pc:spChg>
        <pc:spChg chg="add mod">
          <ac:chgData name="elkinany boutaina" userId="ffc8303df2737d02" providerId="LiveId" clId="{01E98437-874F-4B4D-A4A5-3E7FD4F0B88F}" dt="2024-03-30T14:51:19.786" v="264"/>
          <ac:spMkLst>
            <pc:docMk/>
            <pc:sldMk cId="2222106765" sldId="266"/>
            <ac:spMk id="4" creationId="{C39094AC-E697-A815-3753-71D9CD938EF9}"/>
          </ac:spMkLst>
        </pc:spChg>
        <pc:spChg chg="add mod">
          <ac:chgData name="elkinany boutaina" userId="ffc8303df2737d02" providerId="LiveId" clId="{01E98437-874F-4B4D-A4A5-3E7FD4F0B88F}" dt="2024-03-30T14:51:25.957" v="265"/>
          <ac:spMkLst>
            <pc:docMk/>
            <pc:sldMk cId="2222106765" sldId="266"/>
            <ac:spMk id="5" creationId="{150EFDC2-300B-0541-60C7-4F824392BE3F}"/>
          </ac:spMkLst>
        </pc:spChg>
        <pc:spChg chg="add mod">
          <ac:chgData name="elkinany boutaina" userId="ffc8303df2737d02" providerId="LiveId" clId="{01E98437-874F-4B4D-A4A5-3E7FD4F0B88F}" dt="2024-03-31T15:09:13.602" v="350" actId="1076"/>
          <ac:spMkLst>
            <pc:docMk/>
            <pc:sldMk cId="2222106765" sldId="266"/>
            <ac:spMk id="6" creationId="{4FC3E63D-3F59-BF28-6F9D-06CF625EA871}"/>
          </ac:spMkLst>
        </pc:spChg>
      </pc:sldChg>
      <pc:sldChg chg="addSp delSp modSp add del mod">
        <pc:chgData name="elkinany boutaina" userId="ffc8303df2737d02" providerId="LiveId" clId="{01E98437-874F-4B4D-A4A5-3E7FD4F0B88F}" dt="2024-03-29T10:42:43.688" v="216" actId="1076"/>
        <pc:sldMkLst>
          <pc:docMk/>
          <pc:sldMk cId="1364342170" sldId="267"/>
        </pc:sldMkLst>
        <pc:spChg chg="add del mod">
          <ac:chgData name="elkinany boutaina" userId="ffc8303df2737d02" providerId="LiveId" clId="{01E98437-874F-4B4D-A4A5-3E7FD4F0B88F}" dt="2024-03-29T10:42:43.688" v="216" actId="1076"/>
          <ac:spMkLst>
            <pc:docMk/>
            <pc:sldMk cId="1364342170" sldId="267"/>
            <ac:spMk id="105" creationId="{00000000-0000-0000-0000-000000000000}"/>
          </ac:spMkLst>
        </pc:spChg>
        <pc:spChg chg="mod">
          <ac:chgData name="elkinany boutaina" userId="ffc8303df2737d02" providerId="LiveId" clId="{01E98437-874F-4B4D-A4A5-3E7FD4F0B88F}" dt="2024-03-29T10:18:15.305" v="54" actId="20577"/>
          <ac:spMkLst>
            <pc:docMk/>
            <pc:sldMk cId="1364342170" sldId="267"/>
            <ac:spMk id="108" creationId="{00000000-0000-0000-0000-000000000000}"/>
          </ac:spMkLst>
        </pc:spChg>
      </pc:sldChg>
      <pc:sldChg chg="add del setBg">
        <pc:chgData name="elkinany boutaina" userId="ffc8303df2737d02" providerId="LiveId" clId="{01E98437-874F-4B4D-A4A5-3E7FD4F0B88F}" dt="2024-03-29T10:16:49.128" v="13" actId="47"/>
        <pc:sldMkLst>
          <pc:docMk/>
          <pc:sldMk cId="2840595996" sldId="267"/>
        </pc:sldMkLst>
      </pc:sldChg>
      <pc:sldChg chg="addSp delSp modSp add mod">
        <pc:chgData name="elkinany boutaina" userId="ffc8303df2737d02" providerId="LiveId" clId="{01E98437-874F-4B4D-A4A5-3E7FD4F0B88F}" dt="2024-03-29T10:37:29.003" v="114" actId="1076"/>
        <pc:sldMkLst>
          <pc:docMk/>
          <pc:sldMk cId="1919131682" sldId="268"/>
        </pc:sldMkLst>
        <pc:spChg chg="del">
          <ac:chgData name="elkinany boutaina" userId="ffc8303df2737d02" providerId="LiveId" clId="{01E98437-874F-4B4D-A4A5-3E7FD4F0B88F}" dt="2024-03-29T10:36:35.953" v="105" actId="478"/>
          <ac:spMkLst>
            <pc:docMk/>
            <pc:sldMk cId="1919131682" sldId="268"/>
            <ac:spMk id="2" creationId="{A1E04543-CC86-57B0-20A5-1DBB26519C2A}"/>
          </ac:spMkLst>
        </pc:spChg>
        <pc:spChg chg="add mod">
          <ac:chgData name="elkinany boutaina" userId="ffc8303df2737d02" providerId="LiveId" clId="{01E98437-874F-4B4D-A4A5-3E7FD4F0B88F}" dt="2024-03-29T10:37:29.003" v="114" actId="1076"/>
          <ac:spMkLst>
            <pc:docMk/>
            <pc:sldMk cId="1919131682" sldId="268"/>
            <ac:spMk id="4" creationId="{38FEC013-E788-A67C-5AA5-59A28F351664}"/>
          </ac:spMkLst>
        </pc:spChg>
        <pc:spChg chg="del mod">
          <ac:chgData name="elkinany boutaina" userId="ffc8303df2737d02" providerId="LiveId" clId="{01E98437-874F-4B4D-A4A5-3E7FD4F0B88F}" dt="2024-03-29T10:36:33.248" v="104"/>
          <ac:spMkLst>
            <pc:docMk/>
            <pc:sldMk cId="1919131682" sldId="268"/>
            <ac:spMk id="6" creationId="{56CE0491-B15F-F991-A7D8-690D037E84B3}"/>
          </ac:spMkLst>
        </pc:spChg>
        <pc:spChg chg="del">
          <ac:chgData name="elkinany boutaina" userId="ffc8303df2737d02" providerId="LiveId" clId="{01E98437-874F-4B4D-A4A5-3E7FD4F0B88F}" dt="2024-03-29T10:36:33.248" v="102" actId="478"/>
          <ac:spMkLst>
            <pc:docMk/>
            <pc:sldMk cId="1919131682" sldId="268"/>
            <ac:spMk id="7" creationId="{C8776290-338E-BCE6-F19A-8935A594AA88}"/>
          </ac:spMkLst>
        </pc:spChg>
      </pc:sldChg>
      <pc:sldChg chg="add del setBg">
        <pc:chgData name="elkinany boutaina" userId="ffc8303df2737d02" providerId="LiveId" clId="{01E98437-874F-4B4D-A4A5-3E7FD4F0B88F}" dt="2024-03-29T10:41:07.063" v="118" actId="47"/>
        <pc:sldMkLst>
          <pc:docMk/>
          <pc:sldMk cId="4165322102" sldId="269"/>
        </pc:sldMkLst>
      </pc:sldChg>
      <pc:sldChg chg="addSp modSp add mod">
        <pc:chgData name="elkinany boutaina" userId="ffc8303df2737d02" providerId="LiveId" clId="{01E98437-874F-4B4D-A4A5-3E7FD4F0B88F}" dt="2024-03-31T15:10:25.137" v="385" actId="1076"/>
        <pc:sldMkLst>
          <pc:docMk/>
          <pc:sldMk cId="4250814244" sldId="269"/>
        </pc:sldMkLst>
        <pc:spChg chg="add mod">
          <ac:chgData name="elkinany boutaina" userId="ffc8303df2737d02" providerId="LiveId" clId="{01E98437-874F-4B4D-A4A5-3E7FD4F0B88F}" dt="2024-03-31T15:10:25.137" v="385" actId="1076"/>
          <ac:spMkLst>
            <pc:docMk/>
            <pc:sldMk cId="4250814244" sldId="269"/>
            <ac:spMk id="3" creationId="{C7A12F6E-54F4-B631-B41E-8A6FFE809D84}"/>
          </ac:spMkLst>
        </pc:spChg>
        <pc:spChg chg="mod">
          <ac:chgData name="elkinany boutaina" userId="ffc8303df2737d02" providerId="LiveId" clId="{01E98437-874F-4B4D-A4A5-3E7FD4F0B88F}" dt="2024-03-31T15:10:13.949" v="382" actId="1076"/>
          <ac:spMkLst>
            <pc:docMk/>
            <pc:sldMk cId="4250814244" sldId="269"/>
            <ac:spMk id="5" creationId="{150EFDC2-300B-0541-60C7-4F824392BE3F}"/>
          </ac:spMkLst>
        </pc:spChg>
        <pc:spChg chg="mod">
          <ac:chgData name="elkinany boutaina" userId="ffc8303df2737d02" providerId="LiveId" clId="{01E98437-874F-4B4D-A4A5-3E7FD4F0B88F}" dt="2024-03-30T15:28:26.690" v="282" actId="1076"/>
          <ac:spMkLst>
            <pc:docMk/>
            <pc:sldMk cId="4250814244" sldId="269"/>
            <ac:spMk id="114" creationId="{00000000-0000-0000-0000-000000000000}"/>
          </ac:spMkLst>
        </pc:spChg>
        <pc:picChg chg="add mod">
          <ac:chgData name="elkinany boutaina" userId="ffc8303df2737d02" providerId="LiveId" clId="{01E98437-874F-4B4D-A4A5-3E7FD4F0B88F}" dt="2024-03-31T15:09:49.792" v="355" actId="14100"/>
          <ac:picMkLst>
            <pc:docMk/>
            <pc:sldMk cId="4250814244" sldId="269"/>
            <ac:picMk id="6" creationId="{D1290282-6670-F34A-5536-F7476A40605B}"/>
          </ac:picMkLst>
        </pc:picChg>
      </pc:sldChg>
      <pc:sldChg chg="addSp delSp modSp add mod">
        <pc:chgData name="elkinany boutaina" userId="ffc8303df2737d02" providerId="LiveId" clId="{01E98437-874F-4B4D-A4A5-3E7FD4F0B88F}" dt="2024-03-31T15:47:53.266" v="876" actId="1076"/>
        <pc:sldMkLst>
          <pc:docMk/>
          <pc:sldMk cId="3827709513" sldId="270"/>
        </pc:sldMkLst>
        <pc:spChg chg="add del mod">
          <ac:chgData name="elkinany boutaina" userId="ffc8303df2737d02" providerId="LiveId" clId="{01E98437-874F-4B4D-A4A5-3E7FD4F0B88F}" dt="2024-03-30T15:35:42.330" v="295"/>
          <ac:spMkLst>
            <pc:docMk/>
            <pc:sldMk cId="3827709513" sldId="270"/>
            <ac:spMk id="3" creationId="{8EB9485F-125C-7831-E69B-3829305042AD}"/>
          </ac:spMkLst>
        </pc:spChg>
        <pc:spChg chg="add">
          <ac:chgData name="elkinany boutaina" userId="ffc8303df2737d02" providerId="LiveId" clId="{01E98437-874F-4B4D-A4A5-3E7FD4F0B88F}" dt="2024-03-30T15:35:36.885" v="293"/>
          <ac:spMkLst>
            <pc:docMk/>
            <pc:sldMk cId="3827709513" sldId="270"/>
            <ac:spMk id="4" creationId="{D5C1AA50-6E43-D02C-6E4C-8E35027AE2A4}"/>
          </ac:spMkLst>
        </pc:spChg>
        <pc:spChg chg="add del">
          <ac:chgData name="elkinany boutaina" userId="ffc8303df2737d02" providerId="LiveId" clId="{01E98437-874F-4B4D-A4A5-3E7FD4F0B88F}" dt="2024-03-30T15:35:44.536" v="297" actId="478"/>
          <ac:spMkLst>
            <pc:docMk/>
            <pc:sldMk cId="3827709513" sldId="270"/>
            <ac:spMk id="6" creationId="{F3E33DB1-0EB4-EB83-5936-25B7F43C9EE4}"/>
          </ac:spMkLst>
        </pc:spChg>
        <pc:spChg chg="add mod">
          <ac:chgData name="elkinany boutaina" userId="ffc8303df2737d02" providerId="LiveId" clId="{01E98437-874F-4B4D-A4A5-3E7FD4F0B88F}" dt="2024-03-31T15:47:53.266" v="876" actId="1076"/>
          <ac:spMkLst>
            <pc:docMk/>
            <pc:sldMk cId="3827709513" sldId="270"/>
            <ac:spMk id="8" creationId="{73C48D2E-F452-5663-68A1-30E5D60A7C41}"/>
          </ac:spMkLst>
        </pc:spChg>
      </pc:sldChg>
      <pc:sldChg chg="addSp delSp modSp add mod">
        <pc:chgData name="elkinany boutaina" userId="ffc8303df2737d02" providerId="LiveId" clId="{01E98437-874F-4B4D-A4A5-3E7FD4F0B88F}" dt="2024-03-31T15:51:48.101" v="892" actId="14100"/>
        <pc:sldMkLst>
          <pc:docMk/>
          <pc:sldMk cId="2384255119" sldId="271"/>
        </pc:sldMkLst>
        <pc:picChg chg="add del mod">
          <ac:chgData name="elkinany boutaina" userId="ffc8303df2737d02" providerId="LiveId" clId="{01E98437-874F-4B4D-A4A5-3E7FD4F0B88F}" dt="2024-03-31T15:51:42.072" v="889" actId="478"/>
          <ac:picMkLst>
            <pc:docMk/>
            <pc:sldMk cId="2384255119" sldId="271"/>
            <ac:picMk id="3" creationId="{4EC7F4D5-92FF-89FE-F9A8-2F2025B9B370}"/>
          </ac:picMkLst>
        </pc:picChg>
        <pc:picChg chg="add mod">
          <ac:chgData name="elkinany boutaina" userId="ffc8303df2737d02" providerId="LiveId" clId="{01E98437-874F-4B4D-A4A5-3E7FD4F0B88F}" dt="2024-03-31T15:51:48.101" v="892" actId="14100"/>
          <ac:picMkLst>
            <pc:docMk/>
            <pc:sldMk cId="2384255119" sldId="271"/>
            <ac:picMk id="6" creationId="{B69FD9EB-9FCF-DB92-D7F4-729E381409F3}"/>
          </ac:picMkLst>
        </pc:picChg>
      </pc:sldChg>
      <pc:sldChg chg="addSp delSp modSp add mod">
        <pc:chgData name="elkinany boutaina" userId="ffc8303df2737d02" providerId="LiveId" clId="{01E98437-874F-4B4D-A4A5-3E7FD4F0B88F}" dt="2024-03-30T15:40:44.128" v="310" actId="1076"/>
        <pc:sldMkLst>
          <pc:docMk/>
          <pc:sldMk cId="963455709" sldId="272"/>
        </pc:sldMkLst>
        <pc:spChg chg="add del">
          <ac:chgData name="elkinany boutaina" userId="ffc8303df2737d02" providerId="LiveId" clId="{01E98437-874F-4B4D-A4A5-3E7FD4F0B88F}" dt="2024-03-30T15:40:38.961" v="307" actId="478"/>
          <ac:spMkLst>
            <pc:docMk/>
            <pc:sldMk cId="963455709" sldId="272"/>
            <ac:spMk id="2" creationId="{CA07E532-80D7-3730-0D5B-9D1237B85852}"/>
          </ac:spMkLst>
        </pc:spChg>
        <pc:spChg chg="add mod">
          <ac:chgData name="elkinany boutaina" userId="ffc8303df2737d02" providerId="LiveId" clId="{01E98437-874F-4B4D-A4A5-3E7FD4F0B88F}" dt="2024-03-30T15:40:44.128" v="310" actId="1076"/>
          <ac:spMkLst>
            <pc:docMk/>
            <pc:sldMk cId="963455709" sldId="272"/>
            <ac:spMk id="4" creationId="{93AF790E-7578-1788-781A-EE746108B4FA}"/>
          </ac:spMkLst>
        </pc:spChg>
      </pc:sldChg>
      <pc:sldChg chg="addSp modSp add mod">
        <pc:chgData name="elkinany boutaina" userId="ffc8303df2737d02" providerId="LiveId" clId="{01E98437-874F-4B4D-A4A5-3E7FD4F0B88F}" dt="2024-03-30T15:41:10.002" v="314" actId="14100"/>
        <pc:sldMkLst>
          <pc:docMk/>
          <pc:sldMk cId="745879411" sldId="273"/>
        </pc:sldMkLst>
        <pc:picChg chg="add mod">
          <ac:chgData name="elkinany boutaina" userId="ffc8303df2737d02" providerId="LiveId" clId="{01E98437-874F-4B4D-A4A5-3E7FD4F0B88F}" dt="2024-03-30T15:41:10.002" v="314" actId="14100"/>
          <ac:picMkLst>
            <pc:docMk/>
            <pc:sldMk cId="745879411" sldId="273"/>
            <ac:picMk id="3" creationId="{8580CD12-BA99-C708-739E-2D508111EF6A}"/>
          </ac:picMkLst>
        </pc:picChg>
      </pc:sldChg>
      <pc:sldChg chg="addSp modSp add mod">
        <pc:chgData name="elkinany boutaina" userId="ffc8303df2737d02" providerId="LiveId" clId="{01E98437-874F-4B4D-A4A5-3E7FD4F0B88F}" dt="2024-03-30T15:41:44.548" v="318" actId="1076"/>
        <pc:sldMkLst>
          <pc:docMk/>
          <pc:sldMk cId="4243831371" sldId="274"/>
        </pc:sldMkLst>
        <pc:picChg chg="add mod">
          <ac:chgData name="elkinany boutaina" userId="ffc8303df2737d02" providerId="LiveId" clId="{01E98437-874F-4B4D-A4A5-3E7FD4F0B88F}" dt="2024-03-30T15:41:44.548" v="318" actId="1076"/>
          <ac:picMkLst>
            <pc:docMk/>
            <pc:sldMk cId="4243831371" sldId="274"/>
            <ac:picMk id="3" creationId="{FFD4DE0F-5D5A-BC1D-632A-5639C786F0DC}"/>
          </ac:picMkLst>
        </pc:picChg>
      </pc:sldChg>
      <pc:sldChg chg="addSp delSp modSp add mod">
        <pc:chgData name="elkinany boutaina" userId="ffc8303df2737d02" providerId="LiveId" clId="{01E98437-874F-4B4D-A4A5-3E7FD4F0B88F}" dt="2024-03-30T15:42:49.648" v="325" actId="14100"/>
        <pc:sldMkLst>
          <pc:docMk/>
          <pc:sldMk cId="2242035392" sldId="275"/>
        </pc:sldMkLst>
        <pc:spChg chg="del">
          <ac:chgData name="elkinany boutaina" userId="ffc8303df2737d02" providerId="LiveId" clId="{01E98437-874F-4B4D-A4A5-3E7FD4F0B88F}" dt="2024-03-30T15:42:42.444" v="322" actId="478"/>
          <ac:spMkLst>
            <pc:docMk/>
            <pc:sldMk cId="2242035392" sldId="275"/>
            <ac:spMk id="5" creationId="{150EFDC2-300B-0541-60C7-4F824392BE3F}"/>
          </ac:spMkLst>
        </pc:spChg>
        <pc:picChg chg="add mod">
          <ac:chgData name="elkinany boutaina" userId="ffc8303df2737d02" providerId="LiveId" clId="{01E98437-874F-4B4D-A4A5-3E7FD4F0B88F}" dt="2024-03-30T15:42:49.648" v="325" actId="14100"/>
          <ac:picMkLst>
            <pc:docMk/>
            <pc:sldMk cId="2242035392" sldId="275"/>
            <ac:picMk id="2" creationId="{5C8B20F5-5C85-5A66-E852-58BCA880E3A9}"/>
          </ac:picMkLst>
        </pc:picChg>
      </pc:sldChg>
      <pc:sldChg chg="addSp delSp modSp add mod">
        <pc:chgData name="elkinany boutaina" userId="ffc8303df2737d02" providerId="LiveId" clId="{01E98437-874F-4B4D-A4A5-3E7FD4F0B88F}" dt="2024-03-31T15:20:32.080" v="457" actId="20577"/>
        <pc:sldMkLst>
          <pc:docMk/>
          <pc:sldMk cId="770130757" sldId="276"/>
        </pc:sldMkLst>
        <pc:spChg chg="del">
          <ac:chgData name="elkinany boutaina" userId="ffc8303df2737d02" providerId="LiveId" clId="{01E98437-874F-4B4D-A4A5-3E7FD4F0B88F}" dt="2024-03-31T15:10:40.034" v="388" actId="478"/>
          <ac:spMkLst>
            <pc:docMk/>
            <pc:sldMk cId="770130757" sldId="276"/>
            <ac:spMk id="3" creationId="{C7A12F6E-54F4-B631-B41E-8A6FFE809D84}"/>
          </ac:spMkLst>
        </pc:spChg>
        <pc:spChg chg="mod">
          <ac:chgData name="elkinany boutaina" userId="ffc8303df2737d02" providerId="LiveId" clId="{01E98437-874F-4B4D-A4A5-3E7FD4F0B88F}" dt="2024-03-31T15:20:32.080" v="457" actId="20577"/>
          <ac:spMkLst>
            <pc:docMk/>
            <pc:sldMk cId="770130757" sldId="276"/>
            <ac:spMk id="5" creationId="{150EFDC2-300B-0541-60C7-4F824392BE3F}"/>
          </ac:spMkLst>
        </pc:spChg>
        <pc:spChg chg="add del mod">
          <ac:chgData name="elkinany boutaina" userId="ffc8303df2737d02" providerId="LiveId" clId="{01E98437-874F-4B4D-A4A5-3E7FD4F0B88F}" dt="2024-03-31T15:12:21.249" v="394"/>
          <ac:spMkLst>
            <pc:docMk/>
            <pc:sldMk cId="770130757" sldId="276"/>
            <ac:spMk id="7" creationId="{BD2421FD-8381-087C-3592-8BDB3630A477}"/>
          </ac:spMkLst>
        </pc:spChg>
        <pc:spChg chg="add mod">
          <ac:chgData name="elkinany boutaina" userId="ffc8303df2737d02" providerId="LiveId" clId="{01E98437-874F-4B4D-A4A5-3E7FD4F0B88F}" dt="2024-03-31T15:14:25.541" v="432" actId="164"/>
          <ac:spMkLst>
            <pc:docMk/>
            <pc:sldMk cId="770130757" sldId="276"/>
            <ac:spMk id="8" creationId="{07CF808C-A150-6154-ADD4-F3E301EB5DFD}"/>
          </ac:spMkLst>
        </pc:spChg>
        <pc:spChg chg="add mod">
          <ac:chgData name="elkinany boutaina" userId="ffc8303df2737d02" providerId="LiveId" clId="{01E98437-874F-4B4D-A4A5-3E7FD4F0B88F}" dt="2024-03-31T15:14:25.541" v="432" actId="164"/>
          <ac:spMkLst>
            <pc:docMk/>
            <pc:sldMk cId="770130757" sldId="276"/>
            <ac:spMk id="9" creationId="{BF7DD407-0E42-B702-302E-41E8E470F3C0}"/>
          </ac:spMkLst>
        </pc:spChg>
        <pc:spChg chg="add mod">
          <ac:chgData name="elkinany boutaina" userId="ffc8303df2737d02" providerId="LiveId" clId="{01E98437-874F-4B4D-A4A5-3E7FD4F0B88F}" dt="2024-03-31T15:14:25.541" v="432" actId="164"/>
          <ac:spMkLst>
            <pc:docMk/>
            <pc:sldMk cId="770130757" sldId="276"/>
            <ac:spMk id="10" creationId="{71EA6F30-929A-DCD3-24F6-2EF24EC91EF4}"/>
          </ac:spMkLst>
        </pc:spChg>
        <pc:grpChg chg="add mod">
          <ac:chgData name="elkinany boutaina" userId="ffc8303df2737d02" providerId="LiveId" clId="{01E98437-874F-4B4D-A4A5-3E7FD4F0B88F}" dt="2024-03-31T15:14:46.654" v="439" actId="1076"/>
          <ac:grpSpMkLst>
            <pc:docMk/>
            <pc:sldMk cId="770130757" sldId="276"/>
            <ac:grpSpMk id="13" creationId="{44FB74B1-EA61-F197-1286-0D1C242FFCC6}"/>
          </ac:grpSpMkLst>
        </pc:grpChg>
        <pc:picChg chg="add mod">
          <ac:chgData name="elkinany boutaina" userId="ffc8303df2737d02" providerId="LiveId" clId="{01E98437-874F-4B4D-A4A5-3E7FD4F0B88F}" dt="2024-03-31T15:14:25.541" v="432" actId="164"/>
          <ac:picMkLst>
            <pc:docMk/>
            <pc:sldMk cId="770130757" sldId="276"/>
            <ac:picMk id="4" creationId="{DAD79E04-848D-715B-E1FA-07D1A8E8FA4D}"/>
          </ac:picMkLst>
        </pc:picChg>
        <pc:picChg chg="del">
          <ac:chgData name="elkinany boutaina" userId="ffc8303df2737d02" providerId="LiveId" clId="{01E98437-874F-4B4D-A4A5-3E7FD4F0B88F}" dt="2024-03-31T15:10:37.231" v="387" actId="478"/>
          <ac:picMkLst>
            <pc:docMk/>
            <pc:sldMk cId="770130757" sldId="276"/>
            <ac:picMk id="6" creationId="{D1290282-6670-F34A-5536-F7476A40605B}"/>
          </ac:picMkLst>
        </pc:picChg>
        <pc:picChg chg="add mod">
          <ac:chgData name="elkinany boutaina" userId="ffc8303df2737d02" providerId="LiveId" clId="{01E98437-874F-4B4D-A4A5-3E7FD4F0B88F}" dt="2024-03-31T15:14:43.414" v="438" actId="14100"/>
          <ac:picMkLst>
            <pc:docMk/>
            <pc:sldMk cId="770130757" sldId="276"/>
            <ac:picMk id="12" creationId="{5EAD389E-66BA-6F8E-C353-004A288E190E}"/>
          </ac:picMkLst>
        </pc:picChg>
      </pc:sldChg>
      <pc:sldChg chg="addSp delSp modSp add del mod">
        <pc:chgData name="elkinany boutaina" userId="ffc8303df2737d02" providerId="LiveId" clId="{01E98437-874F-4B4D-A4A5-3E7FD4F0B88F}" dt="2024-03-31T15:07:42.829" v="338" actId="47"/>
        <pc:sldMkLst>
          <pc:docMk/>
          <pc:sldMk cId="2142322576" sldId="276"/>
        </pc:sldMkLst>
        <pc:spChg chg="del">
          <ac:chgData name="elkinany boutaina" userId="ffc8303df2737d02" providerId="LiveId" clId="{01E98437-874F-4B4D-A4A5-3E7FD4F0B88F}" dt="2024-03-30T15:46:09.334" v="327" actId="478"/>
          <ac:spMkLst>
            <pc:docMk/>
            <pc:sldMk cId="2142322576" sldId="276"/>
            <ac:spMk id="4" creationId="{280B2038-C1AF-C539-1304-C3E20DD6720E}"/>
          </ac:spMkLst>
        </pc:spChg>
        <pc:picChg chg="add mod">
          <ac:chgData name="elkinany boutaina" userId="ffc8303df2737d02" providerId="LiveId" clId="{01E98437-874F-4B4D-A4A5-3E7FD4F0B88F}" dt="2024-03-30T15:46:21.343" v="328"/>
          <ac:picMkLst>
            <pc:docMk/>
            <pc:sldMk cId="2142322576" sldId="276"/>
            <ac:picMk id="3" creationId="{5168A795-EEDD-ED59-5BB3-CE0BF021B6A2}"/>
          </ac:picMkLst>
        </pc:picChg>
      </pc:sldChg>
      <pc:sldChg chg="addSp delSp modSp add mod">
        <pc:chgData name="elkinany boutaina" userId="ffc8303df2737d02" providerId="LiveId" clId="{01E98437-874F-4B4D-A4A5-3E7FD4F0B88F}" dt="2024-03-31T15:23:46.248" v="466" actId="1076"/>
        <pc:sldMkLst>
          <pc:docMk/>
          <pc:sldMk cId="562705233" sldId="277"/>
        </pc:sldMkLst>
        <pc:spChg chg="del">
          <ac:chgData name="elkinany boutaina" userId="ffc8303df2737d02" providerId="LiveId" clId="{01E98437-874F-4B4D-A4A5-3E7FD4F0B88F}" dt="2024-03-31T15:20:45.353" v="460" actId="478"/>
          <ac:spMkLst>
            <pc:docMk/>
            <pc:sldMk cId="562705233" sldId="277"/>
            <ac:spMk id="5" creationId="{150EFDC2-300B-0541-60C7-4F824392BE3F}"/>
          </ac:spMkLst>
        </pc:spChg>
        <pc:grpChg chg="del">
          <ac:chgData name="elkinany boutaina" userId="ffc8303df2737d02" providerId="LiveId" clId="{01E98437-874F-4B4D-A4A5-3E7FD4F0B88F}" dt="2024-03-31T15:20:47.105" v="461" actId="478"/>
          <ac:grpSpMkLst>
            <pc:docMk/>
            <pc:sldMk cId="562705233" sldId="277"/>
            <ac:grpSpMk id="13" creationId="{44FB74B1-EA61-F197-1286-0D1C242FFCC6}"/>
          </ac:grpSpMkLst>
        </pc:grpChg>
        <pc:picChg chg="add mod">
          <ac:chgData name="elkinany boutaina" userId="ffc8303df2737d02" providerId="LiveId" clId="{01E98437-874F-4B4D-A4A5-3E7FD4F0B88F}" dt="2024-03-31T15:23:46.248" v="466" actId="1076"/>
          <ac:picMkLst>
            <pc:docMk/>
            <pc:sldMk cId="562705233" sldId="277"/>
            <ac:picMk id="3" creationId="{0BA75809-B1B6-5046-1CBA-11436CA05E45}"/>
          </ac:picMkLst>
        </pc:picChg>
        <pc:picChg chg="del">
          <ac:chgData name="elkinany boutaina" userId="ffc8303df2737d02" providerId="LiveId" clId="{01E98437-874F-4B4D-A4A5-3E7FD4F0B88F}" dt="2024-03-31T15:20:41.299" v="459" actId="478"/>
          <ac:picMkLst>
            <pc:docMk/>
            <pc:sldMk cId="562705233" sldId="277"/>
            <ac:picMk id="12" creationId="{5EAD389E-66BA-6F8E-C353-004A288E190E}"/>
          </ac:picMkLst>
        </pc:picChg>
      </pc:sldChg>
      <pc:sldChg chg="addSp delSp modSp add mod">
        <pc:chgData name="elkinany boutaina" userId="ffc8303df2737d02" providerId="LiveId" clId="{01E98437-874F-4B4D-A4A5-3E7FD4F0B88F}" dt="2024-03-31T15:43:49.052" v="850" actId="2710"/>
        <pc:sldMkLst>
          <pc:docMk/>
          <pc:sldMk cId="2643789890" sldId="278"/>
        </pc:sldMkLst>
        <pc:spChg chg="add mod">
          <ac:chgData name="elkinany boutaina" userId="ffc8303df2737d02" providerId="LiveId" clId="{01E98437-874F-4B4D-A4A5-3E7FD4F0B88F}" dt="2024-03-31T15:43:49.052" v="850" actId="2710"/>
          <ac:spMkLst>
            <pc:docMk/>
            <pc:sldMk cId="2643789890" sldId="278"/>
            <ac:spMk id="5" creationId="{5A53DE9C-A0BE-6870-F462-ADD928BBBA21}"/>
          </ac:spMkLst>
        </pc:spChg>
        <pc:spChg chg="add mod">
          <ac:chgData name="elkinany boutaina" userId="ffc8303df2737d02" providerId="LiveId" clId="{01E98437-874F-4B4D-A4A5-3E7FD4F0B88F}" dt="2024-03-31T15:41:58.645" v="641" actId="1038"/>
          <ac:spMkLst>
            <pc:docMk/>
            <pc:sldMk cId="2643789890" sldId="278"/>
            <ac:spMk id="6" creationId="{56EFDDF7-9D65-50DF-67B7-96D07E258FC4}"/>
          </ac:spMkLst>
        </pc:spChg>
        <pc:spChg chg="add mod">
          <ac:chgData name="elkinany boutaina" userId="ffc8303df2737d02" providerId="LiveId" clId="{01E98437-874F-4B4D-A4A5-3E7FD4F0B88F}" dt="2024-03-31T15:42:06.924" v="712" actId="1035"/>
          <ac:spMkLst>
            <pc:docMk/>
            <pc:sldMk cId="2643789890" sldId="278"/>
            <ac:spMk id="7" creationId="{D6C39FD4-DFF8-0F0A-1557-6984AC4DBCF2}"/>
          </ac:spMkLst>
        </pc:spChg>
        <pc:spChg chg="add mod">
          <ac:chgData name="elkinany boutaina" userId="ffc8303df2737d02" providerId="LiveId" clId="{01E98437-874F-4B4D-A4A5-3E7FD4F0B88F}" dt="2024-03-31T15:42:17.391" v="782" actId="1038"/>
          <ac:spMkLst>
            <pc:docMk/>
            <pc:sldMk cId="2643789890" sldId="278"/>
            <ac:spMk id="8" creationId="{62DDD4DB-B2D3-2B92-1DB6-9EE065777CD6}"/>
          </ac:spMkLst>
        </pc:spChg>
        <pc:spChg chg="add mod">
          <ac:chgData name="elkinany boutaina" userId="ffc8303df2737d02" providerId="LiveId" clId="{01E98437-874F-4B4D-A4A5-3E7FD4F0B88F}" dt="2024-03-31T15:42:32.838" v="787" actId="1076"/>
          <ac:spMkLst>
            <pc:docMk/>
            <pc:sldMk cId="2643789890" sldId="278"/>
            <ac:spMk id="9" creationId="{85B12251-7076-2F28-FC9E-A75EF6BC58F9}"/>
          </ac:spMkLst>
        </pc:spChg>
        <pc:spChg chg="add mod">
          <ac:chgData name="elkinany boutaina" userId="ffc8303df2737d02" providerId="LiveId" clId="{01E98437-874F-4B4D-A4A5-3E7FD4F0B88F}" dt="2024-03-31T15:42:46.639" v="800" actId="20577"/>
          <ac:spMkLst>
            <pc:docMk/>
            <pc:sldMk cId="2643789890" sldId="278"/>
            <ac:spMk id="10" creationId="{6F245ECB-5675-7348-6A8A-7516EC48E507}"/>
          </ac:spMkLst>
        </pc:spChg>
        <pc:spChg chg="add mod">
          <ac:chgData name="elkinany boutaina" userId="ffc8303df2737d02" providerId="LiveId" clId="{01E98437-874F-4B4D-A4A5-3E7FD4F0B88F}" dt="2024-03-31T15:42:41.119" v="793" actId="20577"/>
          <ac:spMkLst>
            <pc:docMk/>
            <pc:sldMk cId="2643789890" sldId="278"/>
            <ac:spMk id="11" creationId="{6790C733-056E-9AE0-6E47-85C9903EABBD}"/>
          </ac:spMkLst>
        </pc:spChg>
        <pc:picChg chg="del">
          <ac:chgData name="elkinany boutaina" userId="ffc8303df2737d02" providerId="LiveId" clId="{01E98437-874F-4B4D-A4A5-3E7FD4F0B88F}" dt="2024-03-31T15:25:13.980" v="468" actId="478"/>
          <ac:picMkLst>
            <pc:docMk/>
            <pc:sldMk cId="2643789890" sldId="278"/>
            <ac:picMk id="3" creationId="{0BA75809-B1B6-5046-1CBA-11436CA05E45}"/>
          </ac:picMkLst>
        </pc:picChg>
        <pc:picChg chg="add mod">
          <ac:chgData name="elkinany boutaina" userId="ffc8303df2737d02" providerId="LiveId" clId="{01E98437-874F-4B4D-A4A5-3E7FD4F0B88F}" dt="2024-03-31T15:25:57.119" v="473" actId="14100"/>
          <ac:picMkLst>
            <pc:docMk/>
            <pc:sldMk cId="2643789890" sldId="278"/>
            <ac:picMk id="4" creationId="{0707182A-BE0B-601E-FC63-3B108B2BA107}"/>
          </ac:picMkLst>
        </pc:picChg>
        <pc:picChg chg="add mod">
          <ac:chgData name="elkinany boutaina" userId="ffc8303df2737d02" providerId="LiveId" clId="{01E98437-874F-4B4D-A4A5-3E7FD4F0B88F}" dt="2024-03-31T15:27:07.086" v="476" actId="1076"/>
          <ac:picMkLst>
            <pc:docMk/>
            <pc:sldMk cId="2643789890" sldId="278"/>
            <ac:picMk id="4098" creationId="{FD2AC656-3CC3-3C47-9C9D-A3F2E86E039D}"/>
          </ac:picMkLst>
        </pc:picChg>
      </pc:sldChg>
      <pc:sldChg chg="addSp delSp modSp add mod">
        <pc:chgData name="elkinany boutaina" userId="ffc8303df2737d02" providerId="LiveId" clId="{01E98437-874F-4B4D-A4A5-3E7FD4F0B88F}" dt="2024-03-31T15:45:40.268" v="861" actId="1076"/>
        <pc:sldMkLst>
          <pc:docMk/>
          <pc:sldMk cId="1264019102" sldId="279"/>
        </pc:sldMkLst>
        <pc:spChg chg="del">
          <ac:chgData name="elkinany boutaina" userId="ffc8303df2737d02" providerId="LiveId" clId="{01E98437-874F-4B4D-A4A5-3E7FD4F0B88F}" dt="2024-03-31T15:45:16.660" v="853" actId="478"/>
          <ac:spMkLst>
            <pc:docMk/>
            <pc:sldMk cId="1264019102" sldId="279"/>
            <ac:spMk id="5" creationId="{5A53DE9C-A0BE-6870-F462-ADD928BBBA21}"/>
          </ac:spMkLst>
        </pc:spChg>
        <pc:spChg chg="del">
          <ac:chgData name="elkinany boutaina" userId="ffc8303df2737d02" providerId="LiveId" clId="{01E98437-874F-4B4D-A4A5-3E7FD4F0B88F}" dt="2024-03-31T15:45:20.782" v="855" actId="478"/>
          <ac:spMkLst>
            <pc:docMk/>
            <pc:sldMk cId="1264019102" sldId="279"/>
            <ac:spMk id="6" creationId="{56EFDDF7-9D65-50DF-67B7-96D07E258FC4}"/>
          </ac:spMkLst>
        </pc:spChg>
        <pc:spChg chg="del">
          <ac:chgData name="elkinany boutaina" userId="ffc8303df2737d02" providerId="LiveId" clId="{01E98437-874F-4B4D-A4A5-3E7FD4F0B88F}" dt="2024-03-31T15:45:20.782" v="855" actId="478"/>
          <ac:spMkLst>
            <pc:docMk/>
            <pc:sldMk cId="1264019102" sldId="279"/>
            <ac:spMk id="7" creationId="{D6C39FD4-DFF8-0F0A-1557-6984AC4DBCF2}"/>
          </ac:spMkLst>
        </pc:spChg>
        <pc:spChg chg="del">
          <ac:chgData name="elkinany boutaina" userId="ffc8303df2737d02" providerId="LiveId" clId="{01E98437-874F-4B4D-A4A5-3E7FD4F0B88F}" dt="2024-03-31T15:45:20.782" v="855" actId="478"/>
          <ac:spMkLst>
            <pc:docMk/>
            <pc:sldMk cId="1264019102" sldId="279"/>
            <ac:spMk id="8" creationId="{62DDD4DB-B2D3-2B92-1DB6-9EE065777CD6}"/>
          </ac:spMkLst>
        </pc:spChg>
        <pc:spChg chg="del">
          <ac:chgData name="elkinany boutaina" userId="ffc8303df2737d02" providerId="LiveId" clId="{01E98437-874F-4B4D-A4A5-3E7FD4F0B88F}" dt="2024-03-31T15:45:20.782" v="855" actId="478"/>
          <ac:spMkLst>
            <pc:docMk/>
            <pc:sldMk cId="1264019102" sldId="279"/>
            <ac:spMk id="9" creationId="{85B12251-7076-2F28-FC9E-A75EF6BC58F9}"/>
          </ac:spMkLst>
        </pc:spChg>
        <pc:spChg chg="del">
          <ac:chgData name="elkinany boutaina" userId="ffc8303df2737d02" providerId="LiveId" clId="{01E98437-874F-4B4D-A4A5-3E7FD4F0B88F}" dt="2024-03-31T15:45:20.782" v="855" actId="478"/>
          <ac:spMkLst>
            <pc:docMk/>
            <pc:sldMk cId="1264019102" sldId="279"/>
            <ac:spMk id="10" creationId="{6F245ECB-5675-7348-6A8A-7516EC48E507}"/>
          </ac:spMkLst>
        </pc:spChg>
        <pc:spChg chg="del">
          <ac:chgData name="elkinany boutaina" userId="ffc8303df2737d02" providerId="LiveId" clId="{01E98437-874F-4B4D-A4A5-3E7FD4F0B88F}" dt="2024-03-31T15:45:20.782" v="855" actId="478"/>
          <ac:spMkLst>
            <pc:docMk/>
            <pc:sldMk cId="1264019102" sldId="279"/>
            <ac:spMk id="11" creationId="{6790C733-056E-9AE0-6E47-85C9903EABBD}"/>
          </ac:spMkLst>
        </pc:spChg>
        <pc:picChg chg="add mod">
          <ac:chgData name="elkinany boutaina" userId="ffc8303df2737d02" providerId="LiveId" clId="{01E98437-874F-4B4D-A4A5-3E7FD4F0B88F}" dt="2024-03-31T15:45:40.268" v="861" actId="1076"/>
          <ac:picMkLst>
            <pc:docMk/>
            <pc:sldMk cId="1264019102" sldId="279"/>
            <ac:picMk id="3" creationId="{3F1174DD-FF61-AB87-36FD-A99672CC022C}"/>
          </ac:picMkLst>
        </pc:picChg>
        <pc:picChg chg="del">
          <ac:chgData name="elkinany boutaina" userId="ffc8303df2737d02" providerId="LiveId" clId="{01E98437-874F-4B4D-A4A5-3E7FD4F0B88F}" dt="2024-03-31T15:45:15.469" v="852" actId="478"/>
          <ac:picMkLst>
            <pc:docMk/>
            <pc:sldMk cId="1264019102" sldId="279"/>
            <ac:picMk id="4" creationId="{0707182A-BE0B-601E-FC63-3B108B2BA107}"/>
          </ac:picMkLst>
        </pc:picChg>
        <pc:picChg chg="del">
          <ac:chgData name="elkinany boutaina" userId="ffc8303df2737d02" providerId="LiveId" clId="{01E98437-874F-4B4D-A4A5-3E7FD4F0B88F}" dt="2024-03-31T15:45:18.262" v="854" actId="478"/>
          <ac:picMkLst>
            <pc:docMk/>
            <pc:sldMk cId="1264019102" sldId="279"/>
            <ac:picMk id="4098" creationId="{FD2AC656-3CC3-3C47-9C9D-A3F2E86E039D}"/>
          </ac:picMkLst>
        </pc:picChg>
      </pc:sldChg>
      <pc:sldChg chg="addSp delSp modSp add mod">
        <pc:chgData name="elkinany boutaina" userId="ffc8303df2737d02" providerId="LiveId" clId="{01E98437-874F-4B4D-A4A5-3E7FD4F0B88F}" dt="2024-03-31T15:47:15.149" v="868" actId="1076"/>
        <pc:sldMkLst>
          <pc:docMk/>
          <pc:sldMk cId="897272911" sldId="280"/>
        </pc:sldMkLst>
        <pc:picChg chg="del">
          <ac:chgData name="elkinany boutaina" userId="ffc8303df2737d02" providerId="LiveId" clId="{01E98437-874F-4B4D-A4A5-3E7FD4F0B88F}" dt="2024-03-31T15:47:00.825" v="863" actId="478"/>
          <ac:picMkLst>
            <pc:docMk/>
            <pc:sldMk cId="897272911" sldId="280"/>
            <ac:picMk id="3" creationId="{3F1174DD-FF61-AB87-36FD-A99672CC022C}"/>
          </ac:picMkLst>
        </pc:picChg>
        <pc:picChg chg="add mod">
          <ac:chgData name="elkinany boutaina" userId="ffc8303df2737d02" providerId="LiveId" clId="{01E98437-874F-4B4D-A4A5-3E7FD4F0B88F}" dt="2024-03-31T15:47:15.149" v="868" actId="1076"/>
          <ac:picMkLst>
            <pc:docMk/>
            <pc:sldMk cId="897272911" sldId="280"/>
            <ac:picMk id="4" creationId="{C0133E01-604C-2CC9-D1D4-7717EA8D0375}"/>
          </ac:picMkLst>
        </pc:picChg>
      </pc:sldChg>
      <pc:sldChg chg="add del">
        <pc:chgData name="elkinany boutaina" userId="ffc8303df2737d02" providerId="LiveId" clId="{01E98437-874F-4B4D-A4A5-3E7FD4F0B88F}" dt="2024-03-31T15:45:25.818" v="857"/>
        <pc:sldMkLst>
          <pc:docMk/>
          <pc:sldMk cId="2132558492" sldId="280"/>
        </pc:sldMkLst>
      </pc:sldChg>
      <pc:sldChg chg="addSp delSp modSp add mod">
        <pc:chgData name="elkinany boutaina" userId="ffc8303df2737d02" providerId="LiveId" clId="{01E98437-874F-4B4D-A4A5-3E7FD4F0B88F}" dt="2024-03-31T15:50:20.727" v="882" actId="1076"/>
        <pc:sldMkLst>
          <pc:docMk/>
          <pc:sldMk cId="1017983340" sldId="281"/>
        </pc:sldMkLst>
        <pc:spChg chg="del">
          <ac:chgData name="elkinany boutaina" userId="ffc8303df2737d02" providerId="LiveId" clId="{01E98437-874F-4B4D-A4A5-3E7FD4F0B88F}" dt="2024-03-31T15:50:10.082" v="878" actId="478"/>
          <ac:spMkLst>
            <pc:docMk/>
            <pc:sldMk cId="1017983340" sldId="281"/>
            <ac:spMk id="8" creationId="{73C48D2E-F452-5663-68A1-30E5D60A7C41}"/>
          </ac:spMkLst>
        </pc:spChg>
        <pc:picChg chg="add mod">
          <ac:chgData name="elkinany boutaina" userId="ffc8303df2737d02" providerId="LiveId" clId="{01E98437-874F-4B4D-A4A5-3E7FD4F0B88F}" dt="2024-03-31T15:50:20.727" v="882" actId="1076"/>
          <ac:picMkLst>
            <pc:docMk/>
            <pc:sldMk cId="1017983340" sldId="281"/>
            <ac:picMk id="3" creationId="{39E94A83-D7D3-E012-98A2-32AD55D8691B}"/>
          </ac:picMkLst>
        </pc:picChg>
      </pc:sldChg>
      <pc:sldChg chg="addSp delSp modSp add mod">
        <pc:chgData name="elkinany boutaina" userId="ffc8303df2737d02" providerId="LiveId" clId="{01E98437-874F-4B4D-A4A5-3E7FD4F0B88F}" dt="2024-03-31T15:50:57.414" v="888" actId="14100"/>
        <pc:sldMkLst>
          <pc:docMk/>
          <pc:sldMk cId="936050731" sldId="282"/>
        </pc:sldMkLst>
        <pc:picChg chg="del">
          <ac:chgData name="elkinany boutaina" userId="ffc8303df2737d02" providerId="LiveId" clId="{01E98437-874F-4B4D-A4A5-3E7FD4F0B88F}" dt="2024-03-31T15:50:25.962" v="884" actId="478"/>
          <ac:picMkLst>
            <pc:docMk/>
            <pc:sldMk cId="936050731" sldId="282"/>
            <ac:picMk id="3" creationId="{39E94A83-D7D3-E012-98A2-32AD55D8691B}"/>
          </ac:picMkLst>
        </pc:picChg>
        <pc:picChg chg="add mod">
          <ac:chgData name="elkinany boutaina" userId="ffc8303df2737d02" providerId="LiveId" clId="{01E98437-874F-4B4D-A4A5-3E7FD4F0B88F}" dt="2024-03-31T15:50:57.414" v="888" actId="14100"/>
          <ac:picMkLst>
            <pc:docMk/>
            <pc:sldMk cId="936050731" sldId="282"/>
            <ac:picMk id="4" creationId="{E8BFE0B8-CFC9-11D9-5CD0-5B47FA6984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b="0" i="0" dirty="0">
                <a:effectLst/>
                <a:latin typeface="-apple-system"/>
              </a:rPr>
              <a:t>Avec la généralisation d'Internet, nous avons dû adapter notre langage afin de communiquer avec les ordinateurs. L'exemple plus frappant est celui qui consiste à utiliser des mots clés précis pour rendre les moteurs de recherche web plus efficaces. Aujourd'hui, grâce aux technologies du Natural </a:t>
            </a:r>
            <a:r>
              <a:rPr lang="fr-FR" b="0" i="0" dirty="0" err="1">
                <a:effectLst/>
                <a:latin typeface="-apple-system"/>
              </a:rPr>
              <a:t>Language</a:t>
            </a:r>
            <a:r>
              <a:rPr lang="fr-FR" b="0" i="0" dirty="0">
                <a:effectLst/>
                <a:latin typeface="-apple-system"/>
              </a:rPr>
              <a:t> </a:t>
            </a:r>
            <a:r>
              <a:rPr lang="fr-FR" b="0" i="0" dirty="0" err="1">
                <a:effectLst/>
                <a:latin typeface="-apple-system"/>
              </a:rPr>
              <a:t>Processing</a:t>
            </a:r>
            <a:r>
              <a:rPr lang="fr-FR" b="0" i="0" dirty="0">
                <a:effectLst/>
                <a:latin typeface="-apple-system"/>
              </a:rPr>
              <a:t> (NLP) ou traitement automatique du langage en français, pour communiquer avec les robots, nous utilisons notre propre langage naturel et c'est l'ordinateur qui tente de s'adapter à nous et non plus l'inverse. Dans ce cours, nous allons aborder en détail via des exemples concrets, toutes les étapes nécessaires à la construction d'un modèle de classification. En partant de la préparation et la vectorisation de données et en passant par les notions de cross-validation et le réglage d'hyperparamètres jusqu'à l'application des algorithmes tels que le Support Vecteur Machine ou le </a:t>
            </a:r>
            <a:r>
              <a:rPr lang="fr-FR" b="0" i="0" dirty="0" err="1">
                <a:effectLst/>
                <a:latin typeface="-apple-system"/>
              </a:rPr>
              <a:t>Random</a:t>
            </a:r>
            <a:r>
              <a:rPr lang="fr-FR" b="0" i="0" dirty="0">
                <a:effectLst/>
                <a:latin typeface="-apple-system"/>
              </a:rPr>
              <a:t> Forest.</a:t>
            </a:r>
            <a:endParaRPr dirty="0"/>
          </a:p>
        </p:txBody>
      </p:sp>
      <p:sp>
        <p:nvSpPr>
          <p:cNvPr id="92" name="Google Shape;92;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557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884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022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50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4409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5762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487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6877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916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513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4256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175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9097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719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6179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443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1326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3d1d090ef_0_9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53d1d090ef_0_9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br>
              <a:rPr lang="fr-FR" dirty="0"/>
            </a:br>
            <a:r>
              <a:rPr lang="fr-FR" b="0" i="0" dirty="0">
                <a:effectLst/>
                <a:latin typeface="-apple-system"/>
              </a:rPr>
              <a:t>Le Natural </a:t>
            </a:r>
            <a:r>
              <a:rPr lang="fr-FR" b="0" i="0" dirty="0" err="1">
                <a:effectLst/>
                <a:latin typeface="-apple-system"/>
              </a:rPr>
              <a:t>Language</a:t>
            </a:r>
            <a:r>
              <a:rPr lang="fr-FR" b="0" i="0" dirty="0">
                <a:effectLst/>
                <a:latin typeface="-apple-system"/>
              </a:rPr>
              <a:t> </a:t>
            </a:r>
            <a:r>
              <a:rPr lang="fr-FR" b="0" i="0" dirty="0" err="1">
                <a:effectLst/>
                <a:latin typeface="-apple-system"/>
              </a:rPr>
              <a:t>Processing</a:t>
            </a:r>
            <a:r>
              <a:rPr lang="fr-FR" b="0" i="0" dirty="0">
                <a:effectLst/>
                <a:latin typeface="-apple-system"/>
              </a:rPr>
              <a:t> ou le NLP peut-être définit de différentes façons. Ici, nous allons donner une définition à l'échelle macroscopique mais qui va nous permettre de comprendre de manière concise ce que c'est que le NLP. Les techniques associées ou NLP permettent de donner à un ordinateur la capacité de comprendre le langage humain, c'est à dire </a:t>
            </a:r>
            <a:r>
              <a:rPr lang="fr-FR" b="0" i="0" dirty="0" err="1">
                <a:effectLst/>
                <a:latin typeface="-apple-system"/>
              </a:rPr>
              <a:t>grace</a:t>
            </a:r>
            <a:r>
              <a:rPr lang="fr-FR" b="0" i="0" dirty="0">
                <a:effectLst/>
                <a:latin typeface="-apple-system"/>
              </a:rPr>
              <a:t> aux algorithmes du NLP, nous allons pouvoir développer des ordinateurs, des machines, des robots ou développer des programmes informatiques qui seront capable de donner un sens à un texte. Ce texte peut-être écrit par un être humain ou par un autre ordinateur. Bien sûr, il ne s'agit pas de développer des ordinateurs qui seront aussi capable de comprendre un texte que l'être humain. A ce jour, on est loin de développer de tels ordinateurs. Cependant, il s'agit réellement de donner une logique à un ordinateur qui va lui permettre d'associer un sens un texte. Un ordinateur qui n'est pas équipée d'algorithmes du NLP, en réalité ne donne aucun sens à un texte.</a:t>
            </a:r>
            <a:endParaRPr dirty="0"/>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97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b="0" i="0" dirty="0">
                <a:effectLst/>
                <a:latin typeface="-apple-system"/>
              </a:rPr>
              <a:t>Par exemple, pour la phrase Commander une pizza, un être humain aura tout de suite compris que l'objectif d'une personne qui aurait envoyé ce message Commander une pizza, c'est de réellement lancer la commande d'une pizza. Pour un ordinateur, commander une pizza est tout simplement une succession de caractère dans chacun et représenté avec son code binaire. Chaque caractère est codifié d'une certaine façon dans l'ordinateur. Avec le langage binaire justement, une chaîne de caractère est représentée par une succession de 0 et de 1. Tous les fichiers et toutes les informations stockées dans un ordinateur ne sont en réalité qu'une succession de 0 et de 1. Pour un ordinateur qui n'est pas équipé d'algorithmes NLP, une chaîne de caractère tel que Commander une pizza n'a pas de sens sémantiquement parlé. En revanche, avec les algorithme du NLP, la même phrase Commander une pizza, l'ordinateur va savoir que l'objectif est de lancer un programme qui s'appelle commander avec comme paramètre pizza, c'est-à-dire une personne qui aurait envoyé ce texte, commander une pizza, l'ordinateur saura que l'objectif est de commander une pizza. Avant d'arriver à ce résultat, l'ordinateur va d'abord appliquer des algorithmes du NLP afin de traiter et d'analyser la phrase Commander une pizza. Grace aux algorithmes du NLP, va extraire les informations utiles et exploitables à partir de cette phrase. Ici, encore une fois, l'information utile et exploitable c'est le fait de savoir que l'objectif est réellement le lancement d'une commande sur le produit pizza. Justement, les techniques du NLP permettent ce type d'opération, c'est-à-dire partir d'un texte brut ou bien d'un texte saisi par un être humain en utilisant son propre langage naturel et d'aboutir à un résultat qui serait exploitable pour un ordinateur. Voici ce que le NLP permet de faire</a:t>
            </a:r>
            <a:endParaRPr dirty="0"/>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b="0" i="0" dirty="0">
                <a:effectLst/>
                <a:latin typeface="-apple-system"/>
              </a:rPr>
              <a:t>Les domaines d'application du NLP sont diverses et variés. Il n'y a pas un jour qui passe sans que une application dotée d'algorithmes NPL voit le jour. Ici, il s'agit de donner des exemples d'utilisation du NLP. Nous allons commencer avec l'analyse des sentiments. De plus en plus, on voit des sites web dotés d'un analyseur de sentiments. Par exemple, les services après vente. Ces services analysent de manière automatique tous les échanges entre cette entreprise et ses clients afin de détecter quels sont les clients qui sont satisfaits de ceux qui ne le sont pas. L'analyse des sentiments automatique permet de dire si tel ou tel client a exprimé quelque chose de positif ou bien de négatif. Il s'agit donc de donner une classe à un document. De manière très répandue, les algorithmes d'analyse des sentiments sont utilisé dans des sites comme Facebook ou bien dans des applications comme Twitter. Cela permet de savoir la nature du sentiment positive ou négative véhiculée dans un texte.</a:t>
            </a:r>
            <a:endParaRPr dirty="0"/>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095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0" i="0" dirty="0">
                <a:effectLst/>
                <a:latin typeface="Rubik"/>
              </a:rPr>
              <a:t>Le </a:t>
            </a:r>
            <a:r>
              <a:rPr lang="fr-FR" b="0" i="0" dirty="0" err="1">
                <a:effectLst/>
                <a:latin typeface="Rubik"/>
              </a:rPr>
              <a:t>word</a:t>
            </a:r>
            <a:r>
              <a:rPr lang="fr-FR" b="0" i="0" dirty="0">
                <a:effectLst/>
                <a:latin typeface="Rubik"/>
              </a:rPr>
              <a:t> </a:t>
            </a:r>
            <a:r>
              <a:rPr lang="fr-FR" b="0" i="0" dirty="0" err="1">
                <a:effectLst/>
                <a:latin typeface="Rubik"/>
              </a:rPr>
              <a:t>embedding</a:t>
            </a:r>
            <a:r>
              <a:rPr lang="fr-FR" b="0" i="0" dirty="0">
                <a:effectLst/>
                <a:latin typeface="Rubik"/>
              </a:rPr>
              <a:t> (plongement de mots) désigne un ensemble de méthode d’apprentissage visant à représenter les mots d’un texte par des vecteurs de nombres réels</a:t>
            </a:r>
          </a:p>
          <a:p>
            <a:pPr marL="0" lvl="0" indent="0" algn="l" rtl="0">
              <a:lnSpc>
                <a:spcPct val="100000"/>
              </a:lnSpc>
              <a:spcBef>
                <a:spcPts val="0"/>
              </a:spcBef>
              <a:spcAft>
                <a:spcPts val="0"/>
              </a:spcAft>
              <a:buSzPts val="1400"/>
              <a:buNone/>
            </a:pPr>
            <a:endParaRPr dirty="0"/>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103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algn="l"/>
            <a:r>
              <a:rPr lang="fr-FR" b="0" i="0" dirty="0">
                <a:solidFill>
                  <a:srgbClr val="45464B"/>
                </a:solidFill>
                <a:effectLst/>
                <a:latin typeface="Mulish"/>
              </a:rPr>
              <a:t>Ces vecteurs sont construits pour chaque langue en traitant des bases de données de textes énormes (on parle de plusieurs centaines de Gb). En comptant les occurrences des mots dans les textes, l’algorithme peut établir des correspondance entre les mots.</a:t>
            </a:r>
          </a:p>
          <a:p>
            <a:pPr algn="l"/>
            <a:r>
              <a:rPr lang="fr-FR" b="0" i="0" dirty="0">
                <a:solidFill>
                  <a:srgbClr val="45464B"/>
                </a:solidFill>
                <a:effectLst/>
                <a:latin typeface="Mulish"/>
              </a:rPr>
              <a:t>Les modèles de ce type sont nombreux, les plus connus sont Word2vec, BERT ou encore ELMO. Leurs utilisations est rendue simple grâce à des modèles pré-entrainés que vous pouvez trouver facilement.</a:t>
            </a:r>
          </a:p>
          <a:p>
            <a:pPr marL="0" lvl="0" indent="0" algn="l" rtl="0">
              <a:lnSpc>
                <a:spcPct val="100000"/>
              </a:lnSpc>
              <a:spcBef>
                <a:spcPts val="0"/>
              </a:spcBef>
              <a:spcAft>
                <a:spcPts val="0"/>
              </a:spcAft>
              <a:buSzPts val="1400"/>
              <a:buNone/>
            </a:pPr>
            <a:endParaRPr dirty="0"/>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717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24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solidFill>
                <a:srgbClr val="4F4E6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9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2"/>
          <p:cNvSpPr>
            <a:spLocks noGrp="1"/>
          </p:cNvSpPr>
          <p:nvPr>
            <p:ph type="pic" idx="2"/>
          </p:nvPr>
        </p:nvSpPr>
        <p:spPr>
          <a:xfrm>
            <a:off x="5183188" y="987425"/>
            <a:ext cx="6172200" cy="4873625"/>
          </a:xfrm>
          <a:prstGeom prst="rect">
            <a:avLst/>
          </a:prstGeom>
          <a:noFill/>
          <a:ln>
            <a:noFill/>
          </a:ln>
        </p:spPr>
      </p:sp>
      <p:sp>
        <p:nvSpPr>
          <p:cNvPr id="74" name="Google Shape;74;p9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9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chemeClr val="lt1"/>
        </a:solidFill>
        <a:effectLst/>
      </p:bgPr>
    </p:bg>
    <p:spTree>
      <p:nvGrpSpPr>
        <p:cNvPr id="1" name="Shape 25"/>
        <p:cNvGrpSpPr/>
        <p:nvPr/>
      </p:nvGrpSpPr>
      <p:grpSpPr>
        <a:xfrm>
          <a:off x="0" y="0"/>
          <a:ext cx="0" cy="0"/>
          <a:chOff x="0" y="0"/>
          <a:chExt cx="0" cy="0"/>
        </a:xfrm>
      </p:grpSpPr>
      <p:sp>
        <p:nvSpPr>
          <p:cNvPr id="26" name="Google Shape;26;p85"/>
          <p:cNvSpPr txBox="1">
            <a:spLocks noGrp="1"/>
          </p:cNvSpPr>
          <p:nvPr>
            <p:ph type="ctrTitle"/>
          </p:nvPr>
        </p:nvSpPr>
        <p:spPr>
          <a:xfrm>
            <a:off x="4584261" y="-18795"/>
            <a:ext cx="3023476" cy="39116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lt1"/>
              </a:buClr>
              <a:buSzPts val="2400"/>
              <a:buFont typeface="Calibri"/>
              <a:buNone/>
              <a:defRPr sz="2400" b="1" i="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90000"/>
              </a:lnSpc>
              <a:spcBef>
                <a:spcPts val="1000"/>
              </a:spcBef>
              <a:spcAft>
                <a:spcPts val="0"/>
              </a:spcAft>
              <a:buClr>
                <a:schemeClr val="dk1"/>
              </a:buClr>
              <a:buSzPts val="2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8" name="Google Shape;28;p85"/>
          <p:cNvSpPr txBox="1">
            <a:spLocks noGrp="1"/>
          </p:cNvSpPr>
          <p:nvPr>
            <p:ph type="ftr" idx="11"/>
          </p:nvPr>
        </p:nvSpPr>
        <p:spPr>
          <a:xfrm>
            <a:off x="4038600" y="6356350"/>
            <a:ext cx="41148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5"/>
          <p:cNvSpPr txBox="1">
            <a:spLocks noGrp="1"/>
          </p:cNvSpPr>
          <p:nvPr>
            <p:ph type="dt" idx="10"/>
          </p:nvPr>
        </p:nvSpPr>
        <p:spPr>
          <a:xfrm>
            <a:off x="838200" y="6356350"/>
            <a:ext cx="27432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2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85"/>
          <p:cNvSpPr txBox="1">
            <a:spLocks noGrp="1"/>
          </p:cNvSpPr>
          <p:nvPr>
            <p:ph type="sldNum" idx="12"/>
          </p:nvPr>
        </p:nvSpPr>
        <p:spPr>
          <a:xfrm>
            <a:off x="8610600" y="6356350"/>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8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8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8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9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www.caplogy.com/" TargetMode="External"/><Relationship Id="rId5" Type="http://schemas.openxmlformats.org/officeDocument/2006/relationships/hyperlink" Target="https://docs.google.com/spreadsheets/d/1DUF2isFWsqVSYhbaACYtbgcLi_YjDqpE3GLQIVgkKQg/edit#gid=69851113"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qualtrics.com/fr/gestion-de-l-experience/etude-marche/defini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qualtrics.com/fr/gestion-de-l-experience/produit/cible-client/" TargetMode="External"/><Relationship Id="rId5" Type="http://schemas.openxmlformats.org/officeDocument/2006/relationships/hyperlink" Target="https://www.qualtrics.com/fr/gestion-de-l-experience/etude-marche/analyse-sentiment/"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93"/>
        <p:cNvGrpSpPr/>
        <p:nvPr/>
      </p:nvGrpSpPr>
      <p:grpSpPr>
        <a:xfrm>
          <a:off x="0" y="0"/>
          <a:ext cx="0" cy="0"/>
          <a:chOff x="0" y="0"/>
          <a:chExt cx="0" cy="0"/>
        </a:xfrm>
      </p:grpSpPr>
      <p:pic>
        <p:nvPicPr>
          <p:cNvPr id="94" name="Google Shape;94;p1"/>
          <p:cNvPicPr preferRelativeResize="0"/>
          <p:nvPr/>
        </p:nvPicPr>
        <p:blipFill rotWithShape="1">
          <a:blip r:embed="rId3">
            <a:alphaModFix/>
          </a:blip>
          <a:srcRect t="8156" r="57565" b="8153"/>
          <a:stretch/>
        </p:blipFill>
        <p:spPr>
          <a:xfrm>
            <a:off x="0" y="0"/>
            <a:ext cx="4927600" cy="6858000"/>
          </a:xfrm>
          <a:prstGeom prst="rect">
            <a:avLst/>
          </a:prstGeom>
          <a:noFill/>
          <a:ln>
            <a:noFill/>
          </a:ln>
        </p:spPr>
      </p:pic>
      <p:sp>
        <p:nvSpPr>
          <p:cNvPr id="95" name="Google Shape;95;p1"/>
          <p:cNvSpPr/>
          <p:nvPr/>
        </p:nvSpPr>
        <p:spPr>
          <a:xfrm>
            <a:off x="6096000" y="1422799"/>
            <a:ext cx="5454881" cy="4012403"/>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97" name="Google Shape;97;p1"/>
          <p:cNvSpPr/>
          <p:nvPr/>
        </p:nvSpPr>
        <p:spPr>
          <a:xfrm>
            <a:off x="6096100" y="2940775"/>
            <a:ext cx="5454900" cy="9386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500" b="1" i="0" u="none" strike="noStrike" cap="none" dirty="0">
                <a:solidFill>
                  <a:srgbClr val="4F4E6B"/>
                </a:solidFill>
                <a:latin typeface="Calibri"/>
                <a:ea typeface="Calibri"/>
                <a:cs typeface="Calibri"/>
                <a:sym typeface="Calibri"/>
              </a:rPr>
              <a:t>NLP </a:t>
            </a:r>
            <a:r>
              <a:rPr lang="en-US" sz="5500" b="1" dirty="0">
                <a:solidFill>
                  <a:srgbClr val="4F4E6B"/>
                </a:solidFill>
                <a:latin typeface="Calibri"/>
                <a:ea typeface="Calibri"/>
                <a:cs typeface="Calibri"/>
                <a:sym typeface="Calibri"/>
              </a:rPr>
              <a:t>PYTHON</a:t>
            </a:r>
            <a:endParaRPr sz="5500" b="1" i="0" u="none" strike="noStrike" cap="none" dirty="0">
              <a:solidFill>
                <a:srgbClr val="4F4E6B"/>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7514158" y="1422797"/>
            <a:ext cx="2618570" cy="141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2" name="Google Shape;114;p5">
            <a:extLst>
              <a:ext uri="{FF2B5EF4-FFF2-40B4-BE49-F238E27FC236}">
                <a16:creationId xmlns:a16="http://schemas.microsoft.com/office/drawing/2014/main" id="{E4545609-C492-A889-82DA-EC47BB60D27B}"/>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sp>
        <p:nvSpPr>
          <p:cNvPr id="4" name="ZoneTexte 3">
            <a:extLst>
              <a:ext uri="{FF2B5EF4-FFF2-40B4-BE49-F238E27FC236}">
                <a16:creationId xmlns:a16="http://schemas.microsoft.com/office/drawing/2014/main" id="{7027EE7C-23A9-8A87-D9D9-775841A314EF}"/>
              </a:ext>
            </a:extLst>
          </p:cNvPr>
          <p:cNvSpPr txBox="1"/>
          <p:nvPr/>
        </p:nvSpPr>
        <p:spPr>
          <a:xfrm>
            <a:off x="1171101" y="1978808"/>
            <a:ext cx="9920100" cy="4708981"/>
          </a:xfrm>
          <a:prstGeom prst="rect">
            <a:avLst/>
          </a:prstGeom>
          <a:noFill/>
        </p:spPr>
        <p:txBody>
          <a:bodyPr wrap="square">
            <a:spAutoFit/>
          </a:bodyPr>
          <a:lstStyle/>
          <a:p>
            <a:pPr algn="l"/>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Nettoyage des données</a:t>
            </a:r>
          </a:p>
          <a:p>
            <a:pPr algn="l"/>
            <a:endPar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Dans un premier temps, une étape de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nettoyage des données</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est réalisée. Dans les données que l'on manipule, il y a souvent du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brut</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(de l'information non pertinente) comme des URL, des émojis ou certains ponctuations.</a:t>
            </a:r>
          </a:p>
          <a:p>
            <a:pPr algn="l"/>
            <a:endPar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Les majuscules et les </a:t>
            </a:r>
            <a:r>
              <a:rPr lang="fr-FR" sz="2000" b="0" i="1"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stopwords</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aussi sont à éliminer, ce sont les mots qui n'ajoutent pas beaucoup de sens à la phrase (articles, prépositions, pronoms, conjonctions, etc.) Le nettoyage va permettre de retirer ces éléments afin de limiter la taille du vocabulaire qui sera construit par la suite.</a:t>
            </a:r>
          </a:p>
          <a:p>
            <a:pPr algn="l"/>
            <a:endPar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Il existe plusieurs bibliothèques populaires de Python spécialisés dans la préparation des données textuelles, comme </a:t>
            </a:r>
            <a:r>
              <a:rPr lang="fr-FR" sz="2000" b="1" i="0" dirty="0" err="1">
                <a:solidFill>
                  <a:srgbClr val="282B2E"/>
                </a:solidFill>
                <a:effectLst/>
                <a:latin typeface="Calibri" panose="020F0502020204030204" pitchFamily="34" charset="0"/>
                <a:ea typeface="Calibri" panose="020F0502020204030204" pitchFamily="34" charset="0"/>
                <a:cs typeface="Calibri" panose="020F0502020204030204" pitchFamily="34" charset="0"/>
              </a:rPr>
              <a:t>spaCy</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a:t>
            </a:r>
            <a:r>
              <a:rPr lang="fr-FR" sz="2000" b="1" i="0" dirty="0" err="1">
                <a:solidFill>
                  <a:srgbClr val="282B2E"/>
                </a:solidFill>
                <a:effectLst/>
                <a:latin typeface="Calibri" panose="020F0502020204030204" pitchFamily="34" charset="0"/>
                <a:ea typeface="Calibri" panose="020F0502020204030204" pitchFamily="34" charset="0"/>
                <a:cs typeface="Calibri" panose="020F0502020204030204" pitchFamily="34" charset="0"/>
              </a:rPr>
              <a:t>Gensim</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et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NLTK</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(Natural </a:t>
            </a:r>
            <a:r>
              <a:rPr lang="fr-FR" sz="2000" b="0" i="0" dirty="0" err="1">
                <a:solidFill>
                  <a:srgbClr val="282B2E"/>
                </a:solidFill>
                <a:effectLst/>
                <a:latin typeface="Calibri" panose="020F0502020204030204" pitchFamily="34" charset="0"/>
                <a:ea typeface="Calibri" panose="020F0502020204030204" pitchFamily="34" charset="0"/>
                <a:cs typeface="Calibri" panose="020F0502020204030204" pitchFamily="34" charset="0"/>
              </a:rPr>
              <a:t>Language</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a:t>
            </a:r>
            <a:r>
              <a:rPr lang="fr-FR" sz="2000" b="0" i="0" dirty="0" err="1">
                <a:solidFill>
                  <a:srgbClr val="282B2E"/>
                </a:solidFill>
                <a:effectLst/>
                <a:latin typeface="Calibri" panose="020F0502020204030204" pitchFamily="34" charset="0"/>
                <a:ea typeface="Calibri" panose="020F0502020204030204" pitchFamily="34" charset="0"/>
                <a:cs typeface="Calibri" panose="020F0502020204030204" pitchFamily="34" charset="0"/>
              </a:rPr>
              <a:t>Tookit</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Ces derniers fournissent toutes les fonctionnalités nécessaires pour nettoyer et normaliser les textes en plusieurs langages.</a:t>
            </a:r>
          </a:p>
        </p:txBody>
      </p:sp>
    </p:spTree>
    <p:extLst>
      <p:ext uri="{BB962C8B-B14F-4D97-AF65-F5344CB8AC3E}">
        <p14:creationId xmlns:p14="http://schemas.microsoft.com/office/powerpoint/2010/main" val="145759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sp>
        <p:nvSpPr>
          <p:cNvPr id="6" name="Rectangle 1">
            <a:extLst>
              <a:ext uri="{FF2B5EF4-FFF2-40B4-BE49-F238E27FC236}">
                <a16:creationId xmlns:a16="http://schemas.microsoft.com/office/drawing/2014/main" id="{4FC3E63D-3F59-BF28-6F9D-06CF625EA871}"/>
              </a:ext>
            </a:extLst>
          </p:cNvPr>
          <p:cNvSpPr>
            <a:spLocks noChangeArrowheads="1"/>
          </p:cNvSpPr>
          <p:nvPr/>
        </p:nvSpPr>
        <p:spPr bwMode="auto">
          <a:xfrm>
            <a:off x="1171101" y="1941830"/>
            <a:ext cx="9920099"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Normalisation des données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C'est ici notamment que l'on réalise l'opération qui consiste à attribuer la racine d'un mot à chacune de ses formes dérivées.</a:t>
            </a:r>
            <a:endParaRPr kumimoji="0" lang="fr-FR" altLang="fr-FR"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La </a:t>
            </a:r>
            <a:r>
              <a:rPr kumimoji="0" lang="fr-FR" altLang="fr-FR" sz="2000" b="1" i="0" u="none" strike="noStrike" cap="none" normalizeH="0" baseline="0" dirty="0" err="1">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tokenization</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effectue un découpage du texte en plusieurs fragments, appelés </a:t>
            </a:r>
            <a:r>
              <a:rPr kumimoji="0" lang="fr-FR" altLang="fr-FR" sz="2000" b="1" i="0" u="none" strike="noStrike" cap="none" normalizeH="0" baseline="0" dirty="0" err="1">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tokens</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Généralement, le découpage se fait selon les espaces dans une phrase, et selon les points dans un paragraphe.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Le </a:t>
            </a:r>
            <a:r>
              <a:rPr kumimoji="0" lang="fr-FR" altLang="fr-FR" sz="2000" b="1" i="0" u="none" strike="noStrike" cap="none" normalizeH="0" baseline="0" dirty="0" err="1">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stemming</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(ou racinisation) cherche à conserver uniquement la racine d'un mot. Il est plus direct car il ne s'intéresse qu'au mot étudié : il n'y a donc pas d'évaluation avec les interactions des autres mots. Ainsi, le mot portée deviendra port car port est la racine.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La </a:t>
            </a:r>
            <a:r>
              <a:rPr kumimoji="0" lang="fr-FR" altLang="fr-FR" sz="2000" b="1" i="0" u="none" strike="noStrike" cap="none" normalizeH="0" baseline="0" dirty="0" err="1">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lemmatization</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ressemble au </a:t>
            </a:r>
            <a:r>
              <a:rPr kumimoji="0" lang="fr-FR" altLang="fr-FR" sz="2000" b="1" i="0" u="none" strike="noStrike" cap="none" normalizeH="0" baseline="0" dirty="0" err="1">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stemming</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mais permet d'isoler la forme canonique : elle est plus complexe mais plus efficace car la </a:t>
            </a:r>
            <a:r>
              <a:rPr kumimoji="0" lang="fr-FR" altLang="fr-FR" sz="2000" b="0" i="0" u="none" strike="noStrike" cap="none" normalizeH="0" baseline="0" dirty="0" err="1">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lemmatization</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utilise l'information complète de la phrase pour chercher à comprendre si un mot portée est un verbe (</a:t>
            </a:r>
            <a:r>
              <a:rPr kumimoji="0" lang="fr-FR" altLang="fr-FR" sz="2000" b="0" i="1"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elle fut portée</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un adjectif (</a:t>
            </a:r>
            <a:r>
              <a:rPr kumimoji="0" lang="fr-FR" altLang="fr-FR" sz="2000" b="0" i="1"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la banderole portée</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ou un nom (</a:t>
            </a:r>
            <a:r>
              <a:rPr kumimoji="0" lang="fr-FR" altLang="fr-FR" sz="2000" b="0" i="1"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la portée du signal</a:t>
            </a:r>
            <a:r>
              <a:rPr kumimoji="0" lang="fr-FR" altLang="fr-FR" sz="2000" b="0" i="0" u="none" strike="noStrike" cap="none" normalizeH="0" baseline="0" dirty="0">
                <a:ln>
                  <a:noFill/>
                </a:ln>
                <a:solidFill>
                  <a:srgbClr val="282B2E"/>
                </a:solidFill>
                <a:effectLst/>
                <a:latin typeface="Calibri" panose="020F0502020204030204" pitchFamily="34" charset="0"/>
                <a:ea typeface="Calibri" panose="020F0502020204030204" pitchFamily="34" charset="0"/>
                <a:cs typeface="Calibri" panose="020F0502020204030204" pitchFamily="34" charset="0"/>
              </a:rPr>
              <a:t>). C'est le cas notamment lorsqu'il y a un accord en nombre ou en genre que l'on a énoncé plus haut, qui permet d'en déduire le lemme associé.</a:t>
            </a:r>
            <a:endParaRPr kumimoji="0" lang="fr-FR" altLang="fr-FR"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10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06295" y="880355"/>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313942"/>
            <a:ext cx="7621876"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 </a:t>
            </a:r>
            <a:r>
              <a:rPr lang="en-US" sz="3000" b="1" dirty="0">
                <a:solidFill>
                  <a:schemeClr val="accent1"/>
                </a:solidFill>
                <a:highlight>
                  <a:schemeClr val="lt1"/>
                </a:highlight>
                <a:sym typeface="Wingdings" panose="05000000000000000000" pitchFamily="2" charset="2"/>
              </a:rPr>
              <a:t> One hot-Encoding</a:t>
            </a:r>
            <a:endParaRPr lang="en-US" sz="3000" b="1" dirty="0">
              <a:solidFill>
                <a:schemeClr val="accent1"/>
              </a:solidFill>
              <a:highlight>
                <a:schemeClr val="lt1"/>
              </a:highlight>
            </a:endParaRPr>
          </a:p>
        </p:txBody>
      </p:sp>
      <p:sp>
        <p:nvSpPr>
          <p:cNvPr id="3" name="ZoneTexte 2">
            <a:extLst>
              <a:ext uri="{FF2B5EF4-FFF2-40B4-BE49-F238E27FC236}">
                <a16:creationId xmlns:a16="http://schemas.microsoft.com/office/drawing/2014/main" id="{C7A12F6E-54F4-B631-B41E-8A6FFE809D84}"/>
              </a:ext>
            </a:extLst>
          </p:cNvPr>
          <p:cNvSpPr txBox="1"/>
          <p:nvPr/>
        </p:nvSpPr>
        <p:spPr>
          <a:xfrm>
            <a:off x="1187249" y="1838820"/>
            <a:ext cx="9817502" cy="1015663"/>
          </a:xfrm>
          <a:prstGeom prst="rect">
            <a:avLst/>
          </a:prstGeom>
          <a:noFill/>
        </p:spPr>
        <p:txBody>
          <a:bodyPr wrap="square">
            <a:spAutoFit/>
          </a:bodyPr>
          <a:lstStyle/>
          <a:p>
            <a:pPr algn="l"/>
            <a:r>
              <a:rPr lang="fr-FR" sz="2000" b="0" i="0" dirty="0">
                <a:solidFill>
                  <a:srgbClr val="282B2E"/>
                </a:solidFill>
                <a:effectLst/>
                <a:latin typeface="__Inter_aaf875"/>
              </a:rPr>
              <a:t>La dernière étape du prétraitement des données est l'encodage des mots, dans cette étape, on arrive finalement à transformer ses mots, maintenant sous forme de </a:t>
            </a:r>
            <a:r>
              <a:rPr lang="fr-FR" sz="2000" b="0" i="0" dirty="0" err="1">
                <a:solidFill>
                  <a:srgbClr val="282B2E"/>
                </a:solidFill>
                <a:effectLst/>
                <a:latin typeface="__Inter_aaf875"/>
              </a:rPr>
              <a:t>tokens</a:t>
            </a:r>
            <a:r>
              <a:rPr lang="fr-FR" sz="2000" b="0" i="0" dirty="0">
                <a:solidFill>
                  <a:srgbClr val="282B2E"/>
                </a:solidFill>
                <a:effectLst/>
                <a:latin typeface="__Inter_aaf875"/>
              </a:rPr>
              <a:t>, en chiffres. Il existe plusieurs méthodes d'encodage, et chaque méthode à un principe diffèrent</a:t>
            </a:r>
            <a:r>
              <a:rPr lang="fr-FR" b="0" i="0" dirty="0">
                <a:solidFill>
                  <a:srgbClr val="282B2E"/>
                </a:solidFill>
                <a:effectLst/>
                <a:latin typeface="__Inter_aaf875"/>
              </a:rPr>
              <a:t>.</a:t>
            </a:r>
          </a:p>
        </p:txBody>
      </p:sp>
      <p:pic>
        <p:nvPicPr>
          <p:cNvPr id="6" name="Image 5">
            <a:extLst>
              <a:ext uri="{FF2B5EF4-FFF2-40B4-BE49-F238E27FC236}">
                <a16:creationId xmlns:a16="http://schemas.microsoft.com/office/drawing/2014/main" id="{D1290282-6670-F34A-5536-F7476A40605B}"/>
              </a:ext>
            </a:extLst>
          </p:cNvPr>
          <p:cNvPicPr>
            <a:picLocks noChangeAspect="1"/>
          </p:cNvPicPr>
          <p:nvPr/>
        </p:nvPicPr>
        <p:blipFill>
          <a:blip r:embed="rId5"/>
          <a:stretch>
            <a:fillRect/>
          </a:stretch>
        </p:blipFill>
        <p:spPr>
          <a:xfrm>
            <a:off x="1928357" y="3295713"/>
            <a:ext cx="8405588" cy="3427311"/>
          </a:xfrm>
          <a:prstGeom prst="rect">
            <a:avLst/>
          </a:prstGeom>
        </p:spPr>
      </p:pic>
    </p:spTree>
    <p:extLst>
      <p:ext uri="{BB962C8B-B14F-4D97-AF65-F5344CB8AC3E}">
        <p14:creationId xmlns:p14="http://schemas.microsoft.com/office/powerpoint/2010/main" val="425081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06295" y="880355"/>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313942"/>
            <a:ext cx="7621876"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err="1">
                <a:solidFill>
                  <a:schemeClr val="accent1"/>
                </a:solidFill>
                <a:highlight>
                  <a:schemeClr val="lt1"/>
                </a:highlight>
              </a:rPr>
              <a:t>Problèmes</a:t>
            </a:r>
            <a:r>
              <a:rPr lang="en-US" sz="3000" b="1" dirty="0">
                <a:solidFill>
                  <a:schemeClr val="accent1"/>
                </a:solidFill>
                <a:highlight>
                  <a:schemeClr val="lt1"/>
                </a:highlight>
              </a:rPr>
              <a:t> avec</a:t>
            </a:r>
            <a:r>
              <a:rPr lang="en-US" sz="3000" b="1" dirty="0">
                <a:solidFill>
                  <a:schemeClr val="accent1"/>
                </a:solidFill>
                <a:highlight>
                  <a:schemeClr val="lt1"/>
                </a:highlight>
                <a:sym typeface="Wingdings" panose="05000000000000000000" pitchFamily="2" charset="2"/>
              </a:rPr>
              <a:t> One hot-Encoding</a:t>
            </a:r>
            <a:endParaRPr lang="en-US" sz="3000" b="1" dirty="0">
              <a:solidFill>
                <a:schemeClr val="accent1"/>
              </a:solidFill>
              <a:highlight>
                <a:schemeClr val="lt1"/>
              </a:highlight>
            </a:endParaRPr>
          </a:p>
        </p:txBody>
      </p:sp>
      <p:grpSp>
        <p:nvGrpSpPr>
          <p:cNvPr id="13" name="Groupe 12">
            <a:extLst>
              <a:ext uri="{FF2B5EF4-FFF2-40B4-BE49-F238E27FC236}">
                <a16:creationId xmlns:a16="http://schemas.microsoft.com/office/drawing/2014/main" id="{44FB74B1-EA61-F197-1286-0D1C242FFCC6}"/>
              </a:ext>
            </a:extLst>
          </p:cNvPr>
          <p:cNvGrpSpPr/>
          <p:nvPr/>
        </p:nvGrpSpPr>
        <p:grpSpPr>
          <a:xfrm>
            <a:off x="7999140" y="4054093"/>
            <a:ext cx="3064159" cy="2755239"/>
            <a:chOff x="7823580" y="1551185"/>
            <a:chExt cx="3064159" cy="2755239"/>
          </a:xfrm>
        </p:grpSpPr>
        <p:pic>
          <p:nvPicPr>
            <p:cNvPr id="4" name="Image 3">
              <a:extLst>
                <a:ext uri="{FF2B5EF4-FFF2-40B4-BE49-F238E27FC236}">
                  <a16:creationId xmlns:a16="http://schemas.microsoft.com/office/drawing/2014/main" id="{DAD79E04-848D-715B-E1FA-07D1A8E8FA4D}"/>
                </a:ext>
              </a:extLst>
            </p:cNvPr>
            <p:cNvPicPr>
              <a:picLocks noChangeAspect="1"/>
            </p:cNvPicPr>
            <p:nvPr/>
          </p:nvPicPr>
          <p:blipFill>
            <a:blip r:embed="rId5"/>
            <a:stretch>
              <a:fillRect/>
            </a:stretch>
          </p:blipFill>
          <p:spPr>
            <a:xfrm>
              <a:off x="7823580" y="1551185"/>
              <a:ext cx="3064159" cy="2755239"/>
            </a:xfrm>
            <a:prstGeom prst="rect">
              <a:avLst/>
            </a:prstGeom>
          </p:spPr>
        </p:pic>
        <p:sp>
          <p:nvSpPr>
            <p:cNvPr id="8" name="Rectangle 7">
              <a:extLst>
                <a:ext uri="{FF2B5EF4-FFF2-40B4-BE49-F238E27FC236}">
                  <a16:creationId xmlns:a16="http://schemas.microsoft.com/office/drawing/2014/main" id="{07CF808C-A150-6154-ADD4-F3E301EB5DFD}"/>
                </a:ext>
              </a:extLst>
            </p:cNvPr>
            <p:cNvSpPr/>
            <p:nvPr/>
          </p:nvSpPr>
          <p:spPr>
            <a:xfrm>
              <a:off x="8217097" y="3408326"/>
              <a:ext cx="788680" cy="3189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Red</a:t>
              </a:r>
            </a:p>
          </p:txBody>
        </p:sp>
        <p:sp>
          <p:nvSpPr>
            <p:cNvPr id="9" name="Rectangle 8">
              <a:extLst>
                <a:ext uri="{FF2B5EF4-FFF2-40B4-BE49-F238E27FC236}">
                  <a16:creationId xmlns:a16="http://schemas.microsoft.com/office/drawing/2014/main" id="{BF7DD407-0E42-B702-302E-41E8E470F3C0}"/>
                </a:ext>
              </a:extLst>
            </p:cNvPr>
            <p:cNvSpPr/>
            <p:nvPr/>
          </p:nvSpPr>
          <p:spPr>
            <a:xfrm>
              <a:off x="9324800" y="3588605"/>
              <a:ext cx="788680" cy="3189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dog</a:t>
              </a:r>
            </a:p>
          </p:txBody>
        </p:sp>
        <p:sp>
          <p:nvSpPr>
            <p:cNvPr id="10" name="Rectangle 9">
              <a:extLst>
                <a:ext uri="{FF2B5EF4-FFF2-40B4-BE49-F238E27FC236}">
                  <a16:creationId xmlns:a16="http://schemas.microsoft.com/office/drawing/2014/main" id="{71EA6F30-929A-DCD3-24F6-2EF24EC91EF4}"/>
                </a:ext>
              </a:extLst>
            </p:cNvPr>
            <p:cNvSpPr/>
            <p:nvPr/>
          </p:nvSpPr>
          <p:spPr>
            <a:xfrm>
              <a:off x="9219213" y="2977116"/>
              <a:ext cx="788680" cy="3189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cat</a:t>
              </a:r>
            </a:p>
          </p:txBody>
        </p:sp>
      </p:grpSp>
      <p:pic>
        <p:nvPicPr>
          <p:cNvPr id="12" name="Image 11">
            <a:extLst>
              <a:ext uri="{FF2B5EF4-FFF2-40B4-BE49-F238E27FC236}">
                <a16:creationId xmlns:a16="http://schemas.microsoft.com/office/drawing/2014/main" id="{5EAD389E-66BA-6F8E-C353-004A288E190E}"/>
              </a:ext>
            </a:extLst>
          </p:cNvPr>
          <p:cNvPicPr>
            <a:picLocks noChangeAspect="1"/>
          </p:cNvPicPr>
          <p:nvPr/>
        </p:nvPicPr>
        <p:blipFill>
          <a:blip r:embed="rId6"/>
          <a:stretch>
            <a:fillRect/>
          </a:stretch>
        </p:blipFill>
        <p:spPr>
          <a:xfrm>
            <a:off x="1236897" y="1843870"/>
            <a:ext cx="9132165" cy="2935654"/>
          </a:xfrm>
          <a:prstGeom prst="rect">
            <a:avLst/>
          </a:prstGeom>
        </p:spPr>
      </p:pic>
    </p:spTree>
    <p:extLst>
      <p:ext uri="{BB962C8B-B14F-4D97-AF65-F5344CB8AC3E}">
        <p14:creationId xmlns:p14="http://schemas.microsoft.com/office/powerpoint/2010/main" val="77013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06295" y="880355"/>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pic>
        <p:nvPicPr>
          <p:cNvPr id="3" name="Image 2">
            <a:extLst>
              <a:ext uri="{FF2B5EF4-FFF2-40B4-BE49-F238E27FC236}">
                <a16:creationId xmlns:a16="http://schemas.microsoft.com/office/drawing/2014/main" id="{0BA75809-B1B6-5046-1CBA-11436CA05E45}"/>
              </a:ext>
            </a:extLst>
          </p:cNvPr>
          <p:cNvPicPr>
            <a:picLocks noChangeAspect="1"/>
          </p:cNvPicPr>
          <p:nvPr/>
        </p:nvPicPr>
        <p:blipFill>
          <a:blip r:embed="rId5"/>
          <a:stretch>
            <a:fillRect/>
          </a:stretch>
        </p:blipFill>
        <p:spPr>
          <a:xfrm>
            <a:off x="1201047" y="1499173"/>
            <a:ext cx="9789905" cy="5090360"/>
          </a:xfrm>
          <a:prstGeom prst="rect">
            <a:avLst/>
          </a:prstGeom>
        </p:spPr>
      </p:pic>
    </p:spTree>
    <p:extLst>
      <p:ext uri="{BB962C8B-B14F-4D97-AF65-F5344CB8AC3E}">
        <p14:creationId xmlns:p14="http://schemas.microsoft.com/office/powerpoint/2010/main" val="56270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06295" y="880355"/>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pic>
        <p:nvPicPr>
          <p:cNvPr id="4" name="Image 3">
            <a:extLst>
              <a:ext uri="{FF2B5EF4-FFF2-40B4-BE49-F238E27FC236}">
                <a16:creationId xmlns:a16="http://schemas.microsoft.com/office/drawing/2014/main" id="{0707182A-BE0B-601E-FC63-3B108B2BA107}"/>
              </a:ext>
            </a:extLst>
          </p:cNvPr>
          <p:cNvPicPr>
            <a:picLocks noChangeAspect="1"/>
          </p:cNvPicPr>
          <p:nvPr/>
        </p:nvPicPr>
        <p:blipFill>
          <a:blip r:embed="rId5"/>
          <a:stretch>
            <a:fillRect/>
          </a:stretch>
        </p:blipFill>
        <p:spPr>
          <a:xfrm>
            <a:off x="1124594" y="3689722"/>
            <a:ext cx="10076809" cy="2758178"/>
          </a:xfrm>
          <a:prstGeom prst="rect">
            <a:avLst/>
          </a:prstGeom>
        </p:spPr>
      </p:pic>
      <p:pic>
        <p:nvPicPr>
          <p:cNvPr id="4098" name="Picture 2" descr="L'espace en sixième - Parallélépipède">
            <a:extLst>
              <a:ext uri="{FF2B5EF4-FFF2-40B4-BE49-F238E27FC236}">
                <a16:creationId xmlns:a16="http://schemas.microsoft.com/office/drawing/2014/main" id="{FD2AC656-3CC3-3C47-9C9D-A3F2E86E03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3909" y="1066800"/>
            <a:ext cx="2813497" cy="26579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5A53DE9C-A0BE-6870-F462-ADD928BBBA21}"/>
                  </a:ext>
                </a:extLst>
              </p:cNvPr>
              <p:cNvSpPr txBox="1"/>
              <p:nvPr/>
            </p:nvSpPr>
            <p:spPr>
              <a:xfrm>
                <a:off x="1297172" y="1637414"/>
                <a:ext cx="6289990" cy="1969770"/>
              </a:xfrm>
              <a:prstGeom prst="rect">
                <a:avLst/>
              </a:prstGeom>
              <a:noFill/>
            </p:spPr>
            <p:txBody>
              <a:bodyPr wrap="square" rtlCol="0">
                <a:spAutoFit/>
              </a:bodyPr>
              <a:lstStyle/>
              <a:p>
                <a:pPr>
                  <a:lnSpc>
                    <a:spcPct val="150000"/>
                  </a:lnSpc>
                </a:pPr>
                <a:r>
                  <a:rPr lang="fr-FR" sz="1800" dirty="0">
                    <a:latin typeface="Calibri" panose="020F0502020204030204" pitchFamily="34" charset="0"/>
                    <a:ea typeface="Calibri" panose="020F0502020204030204" pitchFamily="34" charset="0"/>
                    <a:cs typeface="Calibri" panose="020F0502020204030204" pitchFamily="34" charset="0"/>
                  </a:rPr>
                  <a:t>Considérons la phrase suivante:</a:t>
                </a:r>
              </a:p>
              <a:p>
                <a:pPr algn="ctr">
                  <a:lnSpc>
                    <a:spcPct val="150000"/>
                  </a:lnSpc>
                </a:pPr>
                <a:r>
                  <a:rPr lang="fr-FR" sz="1800" b="1" dirty="0"/>
                  <a:t>Dog </a:t>
                </a:r>
                <a:r>
                  <a:rPr lang="fr-FR" sz="1800" b="1" dirty="0" err="1">
                    <a:solidFill>
                      <a:srgbClr val="FFC000"/>
                    </a:solidFill>
                  </a:rPr>
                  <a:t>eats</a:t>
                </a:r>
                <a:r>
                  <a:rPr lang="fr-FR" sz="1800" b="1" dirty="0"/>
                  <a:t> </a:t>
                </a:r>
                <a:r>
                  <a:rPr lang="fr-FR" sz="1800" b="1" dirty="0" err="1"/>
                  <a:t>food</a:t>
                </a:r>
                <a:endParaRPr lang="fr-FR" sz="1800" b="1" dirty="0"/>
              </a:p>
              <a:p>
                <a:pPr algn="ctr">
                  <a:lnSpc>
                    <a:spcPct val="150000"/>
                  </a:lnSpc>
                </a:pPr>
                <a14:m>
                  <m:oMath xmlns:m="http://schemas.openxmlformats.org/officeDocument/2006/math">
                    <m:sSub>
                      <m:sSubPr>
                        <m:ctrlPr>
                          <a:rPr lang="fr-FR" sz="1800" b="1" i="1" smtClean="0">
                            <a:latin typeface="Cambria Math" panose="02040503050406030204" pitchFamily="18" charset="0"/>
                          </a:rPr>
                        </m:ctrlPr>
                      </m:sSubPr>
                      <m:e>
                        <m:r>
                          <a:rPr lang="fr-FR" sz="1800" b="1" i="1" smtClean="0">
                            <a:latin typeface="Cambria Math" panose="02040503050406030204" pitchFamily="18" charset="0"/>
                          </a:rPr>
                          <m:t>𝑾</m:t>
                        </m:r>
                      </m:e>
                      <m:sub>
                        <m:r>
                          <a:rPr lang="fr-FR" sz="1800" b="1" i="1" smtClean="0">
                            <a:latin typeface="Cambria Math" panose="02040503050406030204" pitchFamily="18" charset="0"/>
                          </a:rPr>
                          <m:t>𝒕</m:t>
                        </m:r>
                        <m:r>
                          <a:rPr lang="fr-FR" sz="1800" b="1" i="1" smtClean="0">
                            <a:latin typeface="Cambria Math" panose="02040503050406030204" pitchFamily="18" charset="0"/>
                          </a:rPr>
                          <m:t>−</m:t>
                        </m:r>
                        <m:r>
                          <a:rPr lang="fr-FR" sz="1800" b="1" i="1" smtClean="0">
                            <a:latin typeface="Cambria Math" panose="02040503050406030204" pitchFamily="18" charset="0"/>
                          </a:rPr>
                          <m:t>𝟏</m:t>
                        </m:r>
                      </m:sub>
                    </m:sSub>
                  </m:oMath>
                </a14:m>
                <a:r>
                  <a:rPr lang="fr-FR" sz="1800" b="1" dirty="0"/>
                  <a:t> </a:t>
                </a:r>
                <a14:m>
                  <m:oMath xmlns:m="http://schemas.openxmlformats.org/officeDocument/2006/math">
                    <m:sSub>
                      <m:sSubPr>
                        <m:ctrlPr>
                          <a:rPr lang="fr-FR" sz="1800" b="1" i="1" smtClean="0">
                            <a:solidFill>
                              <a:srgbClr val="FFC000"/>
                            </a:solidFill>
                            <a:latin typeface="Cambria Math" panose="02040503050406030204" pitchFamily="18" charset="0"/>
                          </a:rPr>
                        </m:ctrlPr>
                      </m:sSubPr>
                      <m:e>
                        <m:r>
                          <a:rPr lang="fr-FR" sz="1800" b="1" i="1">
                            <a:solidFill>
                              <a:srgbClr val="FFC000"/>
                            </a:solidFill>
                            <a:latin typeface="Cambria Math" panose="02040503050406030204" pitchFamily="18" charset="0"/>
                          </a:rPr>
                          <m:t>𝑾</m:t>
                        </m:r>
                      </m:e>
                      <m:sub>
                        <m:r>
                          <a:rPr lang="fr-FR" sz="1800" b="1" i="1">
                            <a:solidFill>
                              <a:srgbClr val="FFC000"/>
                            </a:solidFill>
                            <a:latin typeface="Cambria Math" panose="02040503050406030204" pitchFamily="18" charset="0"/>
                          </a:rPr>
                          <m:t>𝒕</m:t>
                        </m:r>
                      </m:sub>
                    </m:sSub>
                  </m:oMath>
                </a14:m>
                <a:r>
                  <a:rPr lang="fr-FR" sz="1800" b="1" dirty="0">
                    <a:solidFill>
                      <a:srgbClr val="FFC000"/>
                    </a:solidFill>
                  </a:rPr>
                  <a:t> </a:t>
                </a:r>
                <a14:m>
                  <m:oMath xmlns:m="http://schemas.openxmlformats.org/officeDocument/2006/math">
                    <m:sSub>
                      <m:sSubPr>
                        <m:ctrlPr>
                          <a:rPr lang="fr-FR" sz="1800" b="1" i="1">
                            <a:latin typeface="Cambria Math" panose="02040503050406030204" pitchFamily="18" charset="0"/>
                          </a:rPr>
                        </m:ctrlPr>
                      </m:sSubPr>
                      <m:e>
                        <m:r>
                          <a:rPr lang="fr-FR" sz="1800" b="1" i="1">
                            <a:latin typeface="Cambria Math" panose="02040503050406030204" pitchFamily="18" charset="0"/>
                          </a:rPr>
                          <m:t>𝑾</m:t>
                        </m:r>
                      </m:e>
                      <m:sub>
                        <m:r>
                          <a:rPr lang="fr-FR" sz="1800" b="1" i="1">
                            <a:latin typeface="Cambria Math" panose="02040503050406030204" pitchFamily="18" charset="0"/>
                          </a:rPr>
                          <m:t>𝒕</m:t>
                        </m:r>
                        <m:r>
                          <a:rPr lang="fr-FR" sz="1800" b="1" i="1" smtClean="0">
                            <a:latin typeface="Cambria Math" panose="02040503050406030204" pitchFamily="18" charset="0"/>
                          </a:rPr>
                          <m:t>+</m:t>
                        </m:r>
                        <m:r>
                          <a:rPr lang="fr-FR" sz="1800" b="1" i="1">
                            <a:latin typeface="Cambria Math" panose="02040503050406030204" pitchFamily="18" charset="0"/>
                          </a:rPr>
                          <m:t>𝟏</m:t>
                        </m:r>
                      </m:sub>
                    </m:sSub>
                  </m:oMath>
                </a14:m>
                <a:endParaRPr lang="fr-FR" sz="1800" b="1" dirty="0"/>
              </a:p>
              <a:p>
                <a:pPr>
                  <a:lnSpc>
                    <a:spcPct val="150000"/>
                  </a:lnSpc>
                </a:pPr>
                <a:r>
                  <a:rPr lang="fr-FR" sz="1800" b="1" dirty="0"/>
                  <a:t>m=2 et la taille de la fenêtre est 5</a:t>
                </a:r>
              </a:p>
              <a:p>
                <a:endParaRPr lang="fr-FR" dirty="0"/>
              </a:p>
            </p:txBody>
          </p:sp>
        </mc:Choice>
        <mc:Fallback>
          <p:sp>
            <p:nvSpPr>
              <p:cNvPr id="5" name="ZoneTexte 4">
                <a:extLst>
                  <a:ext uri="{FF2B5EF4-FFF2-40B4-BE49-F238E27FC236}">
                    <a16:creationId xmlns:a16="http://schemas.microsoft.com/office/drawing/2014/main" id="{5A53DE9C-A0BE-6870-F462-ADD928BBBA21}"/>
                  </a:ext>
                </a:extLst>
              </p:cNvPr>
              <p:cNvSpPr txBox="1">
                <a:spLocks noRot="1" noChangeAspect="1" noMove="1" noResize="1" noEditPoints="1" noAdjustHandles="1" noChangeArrowheads="1" noChangeShapeType="1" noTextEdit="1"/>
              </p:cNvSpPr>
              <p:nvPr/>
            </p:nvSpPr>
            <p:spPr>
              <a:xfrm>
                <a:off x="1297172" y="1637414"/>
                <a:ext cx="6289990" cy="1969770"/>
              </a:xfrm>
              <a:prstGeom prst="rect">
                <a:avLst/>
              </a:prstGeom>
              <a:blipFill>
                <a:blip r:embed="rId7"/>
                <a:stretch>
                  <a:fillRect l="-872"/>
                </a:stretch>
              </a:blipFill>
            </p:spPr>
            <p:txBody>
              <a:bodyPr/>
              <a:lstStyle/>
              <a:p>
                <a:r>
                  <a:rPr lang="fr-FR">
                    <a:noFill/>
                  </a:rPr>
                  <a:t> </a:t>
                </a:r>
              </a:p>
            </p:txBody>
          </p:sp>
        </mc:Fallback>
      </mc:AlternateContent>
      <p:sp>
        <p:nvSpPr>
          <p:cNvPr id="6" name="Ellipse 5">
            <a:extLst>
              <a:ext uri="{FF2B5EF4-FFF2-40B4-BE49-F238E27FC236}">
                <a16:creationId xmlns:a16="http://schemas.microsoft.com/office/drawing/2014/main" id="{56EFDDF7-9D65-50DF-67B7-96D07E258FC4}"/>
              </a:ext>
            </a:extLst>
          </p:cNvPr>
          <p:cNvSpPr/>
          <p:nvPr/>
        </p:nvSpPr>
        <p:spPr>
          <a:xfrm>
            <a:off x="9431090" y="2530549"/>
            <a:ext cx="133997" cy="99023"/>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D6C39FD4-DFF8-0F0A-1557-6984AC4DBCF2}"/>
              </a:ext>
            </a:extLst>
          </p:cNvPr>
          <p:cNvSpPr/>
          <p:nvPr/>
        </p:nvSpPr>
        <p:spPr>
          <a:xfrm>
            <a:off x="9764240" y="2608514"/>
            <a:ext cx="133997" cy="990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62DDD4DB-B2D3-2B92-1DB6-9EE065777CD6}"/>
              </a:ext>
            </a:extLst>
          </p:cNvPr>
          <p:cNvSpPr/>
          <p:nvPr/>
        </p:nvSpPr>
        <p:spPr>
          <a:xfrm>
            <a:off x="9544502" y="2697121"/>
            <a:ext cx="133997" cy="99023"/>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85B12251-7076-2F28-FC9E-A75EF6BC58F9}"/>
              </a:ext>
            </a:extLst>
          </p:cNvPr>
          <p:cNvSpPr txBox="1"/>
          <p:nvPr/>
        </p:nvSpPr>
        <p:spPr>
          <a:xfrm>
            <a:off x="9354859" y="2241867"/>
            <a:ext cx="513282" cy="307777"/>
          </a:xfrm>
          <a:prstGeom prst="rect">
            <a:avLst/>
          </a:prstGeom>
          <a:noFill/>
        </p:spPr>
        <p:txBody>
          <a:bodyPr wrap="none" rtlCol="0">
            <a:spAutoFit/>
          </a:bodyPr>
          <a:lstStyle/>
          <a:p>
            <a:r>
              <a:rPr lang="fr-FR" dirty="0"/>
              <a:t>Dog</a:t>
            </a:r>
          </a:p>
        </p:txBody>
      </p:sp>
      <p:sp>
        <p:nvSpPr>
          <p:cNvPr id="10" name="ZoneTexte 9">
            <a:extLst>
              <a:ext uri="{FF2B5EF4-FFF2-40B4-BE49-F238E27FC236}">
                <a16:creationId xmlns:a16="http://schemas.microsoft.com/office/drawing/2014/main" id="{6F245ECB-5675-7348-6A8A-7516EC48E507}"/>
              </a:ext>
            </a:extLst>
          </p:cNvPr>
          <p:cNvSpPr txBox="1"/>
          <p:nvPr/>
        </p:nvSpPr>
        <p:spPr>
          <a:xfrm>
            <a:off x="9868141" y="2490535"/>
            <a:ext cx="532518" cy="307777"/>
          </a:xfrm>
          <a:prstGeom prst="rect">
            <a:avLst/>
          </a:prstGeom>
          <a:noFill/>
        </p:spPr>
        <p:txBody>
          <a:bodyPr wrap="none" rtlCol="0">
            <a:spAutoFit/>
          </a:bodyPr>
          <a:lstStyle/>
          <a:p>
            <a:r>
              <a:rPr lang="fr-FR" dirty="0" err="1"/>
              <a:t>food</a:t>
            </a:r>
            <a:endParaRPr lang="fr-FR" dirty="0"/>
          </a:p>
        </p:txBody>
      </p:sp>
      <p:sp>
        <p:nvSpPr>
          <p:cNvPr id="11" name="ZoneTexte 10">
            <a:extLst>
              <a:ext uri="{FF2B5EF4-FFF2-40B4-BE49-F238E27FC236}">
                <a16:creationId xmlns:a16="http://schemas.microsoft.com/office/drawing/2014/main" id="{6790C733-056E-9AE0-6E47-85C9903EABBD}"/>
              </a:ext>
            </a:extLst>
          </p:cNvPr>
          <p:cNvSpPr txBox="1"/>
          <p:nvPr/>
        </p:nvSpPr>
        <p:spPr>
          <a:xfrm>
            <a:off x="9404016" y="2755235"/>
            <a:ext cx="522900" cy="307777"/>
          </a:xfrm>
          <a:prstGeom prst="rect">
            <a:avLst/>
          </a:prstGeom>
          <a:noFill/>
        </p:spPr>
        <p:txBody>
          <a:bodyPr wrap="none" rtlCol="0">
            <a:spAutoFit/>
          </a:bodyPr>
          <a:lstStyle/>
          <a:p>
            <a:r>
              <a:rPr lang="fr-FR" dirty="0" err="1"/>
              <a:t>eats</a:t>
            </a:r>
            <a:endParaRPr lang="fr-FR" dirty="0"/>
          </a:p>
        </p:txBody>
      </p:sp>
    </p:spTree>
    <p:extLst>
      <p:ext uri="{BB962C8B-B14F-4D97-AF65-F5344CB8AC3E}">
        <p14:creationId xmlns:p14="http://schemas.microsoft.com/office/powerpoint/2010/main" val="264378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06295" y="880355"/>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pic>
        <p:nvPicPr>
          <p:cNvPr id="3" name="Image 2">
            <a:extLst>
              <a:ext uri="{FF2B5EF4-FFF2-40B4-BE49-F238E27FC236}">
                <a16:creationId xmlns:a16="http://schemas.microsoft.com/office/drawing/2014/main" id="{3F1174DD-FF61-AB87-36FD-A99672CC022C}"/>
              </a:ext>
            </a:extLst>
          </p:cNvPr>
          <p:cNvPicPr>
            <a:picLocks noChangeAspect="1"/>
          </p:cNvPicPr>
          <p:nvPr/>
        </p:nvPicPr>
        <p:blipFill>
          <a:blip r:embed="rId5"/>
          <a:stretch>
            <a:fillRect/>
          </a:stretch>
        </p:blipFill>
        <p:spPr>
          <a:xfrm>
            <a:off x="1110261" y="1735031"/>
            <a:ext cx="10041779" cy="4297630"/>
          </a:xfrm>
          <a:prstGeom prst="rect">
            <a:avLst/>
          </a:prstGeom>
        </p:spPr>
      </p:pic>
    </p:spTree>
    <p:extLst>
      <p:ext uri="{BB962C8B-B14F-4D97-AF65-F5344CB8AC3E}">
        <p14:creationId xmlns:p14="http://schemas.microsoft.com/office/powerpoint/2010/main" val="126401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06295" y="880355"/>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pic>
        <p:nvPicPr>
          <p:cNvPr id="4" name="Image 3">
            <a:extLst>
              <a:ext uri="{FF2B5EF4-FFF2-40B4-BE49-F238E27FC236}">
                <a16:creationId xmlns:a16="http://schemas.microsoft.com/office/drawing/2014/main" id="{C0133E01-604C-2CC9-D1D4-7717EA8D0375}"/>
              </a:ext>
            </a:extLst>
          </p:cNvPr>
          <p:cNvPicPr>
            <a:picLocks noChangeAspect="1"/>
          </p:cNvPicPr>
          <p:nvPr/>
        </p:nvPicPr>
        <p:blipFill>
          <a:blip r:embed="rId5"/>
          <a:stretch>
            <a:fillRect/>
          </a:stretch>
        </p:blipFill>
        <p:spPr>
          <a:xfrm>
            <a:off x="1398592" y="1608580"/>
            <a:ext cx="9142116" cy="4984955"/>
          </a:xfrm>
          <a:prstGeom prst="rect">
            <a:avLst/>
          </a:prstGeom>
        </p:spPr>
      </p:pic>
    </p:spTree>
    <p:extLst>
      <p:ext uri="{BB962C8B-B14F-4D97-AF65-F5344CB8AC3E}">
        <p14:creationId xmlns:p14="http://schemas.microsoft.com/office/powerpoint/2010/main" val="89727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sp>
        <p:nvSpPr>
          <p:cNvPr id="8" name="ZoneTexte 7">
            <a:extLst>
              <a:ext uri="{FF2B5EF4-FFF2-40B4-BE49-F238E27FC236}">
                <a16:creationId xmlns:a16="http://schemas.microsoft.com/office/drawing/2014/main" id="{73C48D2E-F452-5663-68A1-30E5D60A7C41}"/>
              </a:ext>
            </a:extLst>
          </p:cNvPr>
          <p:cNvSpPr txBox="1"/>
          <p:nvPr/>
        </p:nvSpPr>
        <p:spPr>
          <a:xfrm>
            <a:off x="1234858" y="1900879"/>
            <a:ext cx="9792585" cy="4401205"/>
          </a:xfrm>
          <a:prstGeom prst="rect">
            <a:avLst/>
          </a:prstGeom>
          <a:noFill/>
        </p:spPr>
        <p:txBody>
          <a:bodyPr wrap="square">
            <a:spAutoFit/>
          </a:bodyPr>
          <a:lstStyle/>
          <a:p>
            <a:r>
              <a:rPr lang="fr-FR" sz="2000" dirty="0">
                <a:latin typeface="Calibri" panose="020F0502020204030204" pitchFamily="34" charset="0"/>
                <a:ea typeface="Calibri" panose="020F0502020204030204" pitchFamily="34" charset="0"/>
                <a:cs typeface="Calibri" panose="020F0502020204030204" pitchFamily="34" charset="0"/>
              </a:rPr>
              <a:t>Un réseau de neurones spécial et populaire intervient ici, c'est ce qu'on appelle un auto-encoder. Un auto-encodeur se compose de 3 couches.</a:t>
            </a:r>
          </a:p>
          <a:p>
            <a:endParaRPr lang="fr-FR" sz="2000" dirty="0">
              <a:latin typeface="Calibri" panose="020F0502020204030204" pitchFamily="34" charset="0"/>
              <a:ea typeface="Calibri" panose="020F0502020204030204" pitchFamily="34" charset="0"/>
              <a:cs typeface="Calibri" panose="020F0502020204030204" pitchFamily="34" charset="0"/>
            </a:endParaRPr>
          </a:p>
          <a:p>
            <a:r>
              <a:rPr lang="fr-FR" sz="2000" dirty="0">
                <a:latin typeface="Calibri" panose="020F0502020204030204" pitchFamily="34" charset="0"/>
                <a:ea typeface="Calibri" panose="020F0502020204030204" pitchFamily="34" charset="0"/>
                <a:cs typeface="Calibri" panose="020F0502020204030204" pitchFamily="34" charset="0"/>
              </a:rPr>
              <a:t>Une couche d'entrée (l'encodeur).</a:t>
            </a:r>
          </a:p>
          <a:p>
            <a:endParaRPr lang="fr-FR" sz="2000" dirty="0">
              <a:latin typeface="Calibri" panose="020F0502020204030204" pitchFamily="34" charset="0"/>
              <a:ea typeface="Calibri" panose="020F0502020204030204" pitchFamily="34" charset="0"/>
              <a:cs typeface="Calibri" panose="020F0502020204030204" pitchFamily="34" charset="0"/>
            </a:endParaRPr>
          </a:p>
          <a:p>
            <a:r>
              <a:rPr lang="fr-FR" sz="2000" dirty="0">
                <a:latin typeface="Calibri" panose="020F0502020204030204" pitchFamily="34" charset="0"/>
                <a:ea typeface="Calibri" panose="020F0502020204030204" pitchFamily="34" charset="0"/>
                <a:cs typeface="Calibri" panose="020F0502020204030204" pitchFamily="34" charset="0"/>
              </a:rPr>
              <a:t>Une couche de sortie (le décodeur ) ayant pratiquement la même taille de celle de l'entrée, elle permet la reconstruction des données initiales.</a:t>
            </a:r>
          </a:p>
          <a:p>
            <a:endParaRPr lang="fr-FR" sz="2000" dirty="0">
              <a:latin typeface="Calibri" panose="020F0502020204030204" pitchFamily="34" charset="0"/>
              <a:ea typeface="Calibri" panose="020F0502020204030204" pitchFamily="34" charset="0"/>
              <a:cs typeface="Calibri" panose="020F0502020204030204" pitchFamily="34" charset="0"/>
            </a:endParaRPr>
          </a:p>
          <a:p>
            <a:r>
              <a:rPr lang="fr-FR" sz="2000" dirty="0">
                <a:latin typeface="Calibri" panose="020F0502020204030204" pitchFamily="34" charset="0"/>
                <a:ea typeface="Calibri" panose="020F0502020204030204" pitchFamily="34" charset="0"/>
                <a:cs typeface="Calibri" panose="020F0502020204030204" pitchFamily="34" charset="0"/>
              </a:rPr>
              <a:t>Une couche dense au milieu (de taille bien inférieure à la couche d'entrée ou la couche de sortie) : c'est cette couche qui nous permet de faire l'encodage.</a:t>
            </a:r>
          </a:p>
          <a:p>
            <a:endParaRPr lang="fr-FR" sz="2000" dirty="0">
              <a:latin typeface="Calibri" panose="020F0502020204030204" pitchFamily="34" charset="0"/>
              <a:ea typeface="Calibri" panose="020F0502020204030204" pitchFamily="34" charset="0"/>
              <a:cs typeface="Calibri" panose="020F0502020204030204" pitchFamily="34" charset="0"/>
            </a:endParaRPr>
          </a:p>
          <a:p>
            <a:r>
              <a:rPr lang="fr-FR" sz="2000" dirty="0">
                <a:latin typeface="Calibri" panose="020F0502020204030204" pitchFamily="34" charset="0"/>
                <a:ea typeface="Calibri" panose="020F0502020204030204" pitchFamily="34" charset="0"/>
                <a:cs typeface="Calibri" panose="020F0502020204030204" pitchFamily="34" charset="0"/>
              </a:rPr>
              <a:t>Dans ce cas de figure, on pourra définir une fonction h responsable de la compression et la projection du vecteur du mot x. h est simplement une multiplication matricielle des poids de la couche d'entrée W par le vecteur </a:t>
            </a:r>
            <a:r>
              <a:rPr lang="fr-FR" sz="2000" dirty="0" err="1">
                <a:latin typeface="Calibri" panose="020F0502020204030204" pitchFamily="34" charset="0"/>
                <a:ea typeface="Calibri" panose="020F0502020204030204" pitchFamily="34" charset="0"/>
                <a:cs typeface="Calibri" panose="020F0502020204030204" pitchFamily="34" charset="0"/>
              </a:rPr>
              <a:t>one-hot</a:t>
            </a:r>
            <a:r>
              <a:rPr lang="fr-FR" sz="2000" dirty="0">
                <a:latin typeface="Calibri" panose="020F0502020204030204" pitchFamily="34" charset="0"/>
                <a:ea typeface="Calibri" panose="020F0502020204030204" pitchFamily="34" charset="0"/>
                <a:cs typeface="Calibri" panose="020F0502020204030204" pitchFamily="34" charset="0"/>
              </a:rPr>
              <a:t> X du mot.</a:t>
            </a:r>
          </a:p>
        </p:txBody>
      </p:sp>
    </p:spTree>
    <p:extLst>
      <p:ext uri="{BB962C8B-B14F-4D97-AF65-F5344CB8AC3E}">
        <p14:creationId xmlns:p14="http://schemas.microsoft.com/office/powerpoint/2010/main" val="382770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pic>
        <p:nvPicPr>
          <p:cNvPr id="3" name="Image 2">
            <a:extLst>
              <a:ext uri="{FF2B5EF4-FFF2-40B4-BE49-F238E27FC236}">
                <a16:creationId xmlns:a16="http://schemas.microsoft.com/office/drawing/2014/main" id="{39E94A83-D7D3-E012-98A2-32AD55D8691B}"/>
              </a:ext>
            </a:extLst>
          </p:cNvPr>
          <p:cNvPicPr>
            <a:picLocks noChangeAspect="1"/>
          </p:cNvPicPr>
          <p:nvPr/>
        </p:nvPicPr>
        <p:blipFill>
          <a:blip r:embed="rId5"/>
          <a:stretch>
            <a:fillRect/>
          </a:stretch>
        </p:blipFill>
        <p:spPr>
          <a:xfrm>
            <a:off x="2199794" y="1978808"/>
            <a:ext cx="7532034" cy="4707521"/>
          </a:xfrm>
          <a:prstGeom prst="rect">
            <a:avLst/>
          </a:prstGeom>
        </p:spPr>
      </p:pic>
    </p:spTree>
    <p:extLst>
      <p:ext uri="{BB962C8B-B14F-4D97-AF65-F5344CB8AC3E}">
        <p14:creationId xmlns:p14="http://schemas.microsoft.com/office/powerpoint/2010/main" val="101798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02"/>
        <p:cNvGrpSpPr/>
        <p:nvPr/>
      </p:nvGrpSpPr>
      <p:grpSpPr>
        <a:xfrm>
          <a:off x="0" y="0"/>
          <a:ext cx="0" cy="0"/>
          <a:chOff x="0" y="0"/>
          <a:chExt cx="0" cy="0"/>
        </a:xfrm>
      </p:grpSpPr>
      <p:sp>
        <p:nvSpPr>
          <p:cNvPr id="103" name="Google Shape;103;p2"/>
          <p:cNvSpPr/>
          <p:nvPr/>
        </p:nvSpPr>
        <p:spPr>
          <a:xfrm>
            <a:off x="-1953240" y="-1185062"/>
            <a:ext cx="8202127" cy="9228123"/>
          </a:xfrm>
          <a:custGeom>
            <a:avLst/>
            <a:gdLst/>
            <a:ahLst/>
            <a:cxnLst/>
            <a:rect l="l" t="t" r="r" b="b"/>
            <a:pathLst>
              <a:path w="4774822" h="5372100" extrusionOk="0">
                <a:moveTo>
                  <a:pt x="3224152" y="0"/>
                </a:moveTo>
                <a:lnTo>
                  <a:pt x="1550670" y="0"/>
                </a:lnTo>
                <a:lnTo>
                  <a:pt x="0" y="2686050"/>
                </a:lnTo>
                <a:lnTo>
                  <a:pt x="1550670" y="5372100"/>
                </a:lnTo>
                <a:lnTo>
                  <a:pt x="3224152" y="5372100"/>
                </a:lnTo>
                <a:lnTo>
                  <a:pt x="4774822" y="2686050"/>
                </a:lnTo>
                <a:lnTo>
                  <a:pt x="3224152" y="0"/>
                </a:lnTo>
                <a:close/>
              </a:path>
            </a:pathLst>
          </a:custGeom>
          <a:solidFill>
            <a:srgbClr val="FFFFFF"/>
          </a:solidFill>
          <a:ln>
            <a:noFill/>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400" b="0" i="0" u="none" strike="noStrike" kern="0" cap="none" spc="0" normalizeH="0" baseline="0" noProof="0">
              <a:ln>
                <a:noFill/>
              </a:ln>
              <a:solidFill>
                <a:srgbClr val="000000"/>
              </a:solidFill>
              <a:effectLst/>
              <a:uLnTx/>
              <a:uFillTx/>
              <a:latin typeface="Arial"/>
              <a:cs typeface="Arial"/>
              <a:sym typeface="Arial"/>
            </a:endParaRPr>
          </a:p>
        </p:txBody>
      </p:sp>
      <p:pic>
        <p:nvPicPr>
          <p:cNvPr id="104" name="Google Shape;104;p2"/>
          <p:cNvPicPr preferRelativeResize="0"/>
          <p:nvPr/>
        </p:nvPicPr>
        <p:blipFill rotWithShape="1">
          <a:blip r:embed="rId3">
            <a:alphaModFix/>
          </a:blip>
          <a:srcRect t="34024"/>
          <a:stretch/>
        </p:blipFill>
        <p:spPr>
          <a:xfrm flipH="1">
            <a:off x="-694352" y="5265773"/>
            <a:ext cx="5577299" cy="3184455"/>
          </a:xfrm>
          <a:prstGeom prst="rect">
            <a:avLst/>
          </a:prstGeom>
          <a:noFill/>
          <a:ln>
            <a:noFill/>
          </a:ln>
        </p:spPr>
      </p:pic>
      <p:sp>
        <p:nvSpPr>
          <p:cNvPr id="105" name="Google Shape;105;p2"/>
          <p:cNvSpPr txBox="1"/>
          <p:nvPr/>
        </p:nvSpPr>
        <p:spPr>
          <a:xfrm>
            <a:off x="6248887" y="1977859"/>
            <a:ext cx="5907050" cy="2492990"/>
          </a:xfrm>
          <a:prstGeom prst="rect">
            <a:avLst/>
          </a:prstGeom>
          <a:noFill/>
          <a:ln>
            <a:noFill/>
          </a:ln>
        </p:spPr>
        <p:txBody>
          <a:bodyPr spcFirstLastPara="1" wrap="square" lIns="0" tIns="0" rIns="0" bIns="0" anchor="t" anchorCtr="0">
            <a:spAutoFit/>
          </a:bodyPr>
          <a:lstStyle/>
          <a:p>
            <a:pPr marL="469900" marR="0" lvl="0" indent="-457200" algn="l" defTabSz="914400" rtl="0" eaLnBrk="1" fontAlgn="auto" latinLnBrk="0" hangingPunct="1">
              <a:lnSpc>
                <a:spcPct val="100000"/>
              </a:lnSpc>
              <a:spcBef>
                <a:spcPts val="1460"/>
              </a:spcBef>
              <a:spcAft>
                <a:spcPts val="0"/>
              </a:spcAft>
              <a:buClr>
                <a:srgbClr val="FFFFFF"/>
              </a:buClr>
              <a:buSzPts val="2800"/>
              <a:buFont typeface="Arial"/>
              <a:buChar char="•"/>
              <a:tabLst/>
              <a:defRPr/>
            </a:pPr>
            <a:r>
              <a:rPr lang="fr-FR" sz="2800" dirty="0">
                <a:solidFill>
                  <a:schemeClr val="bg1"/>
                </a:solidFill>
                <a:effectLst/>
                <a:latin typeface="Segoe UI" panose="020B0502040204020203" pitchFamily="34" charset="0"/>
                <a:ea typeface="Times New Roman" panose="02020603050405020304" pitchFamily="18" charset="0"/>
              </a:rPr>
              <a:t>Appréhender le NLP</a:t>
            </a:r>
          </a:p>
          <a:p>
            <a:pPr marL="469900" marR="0" lvl="0" indent="-457200" algn="l" defTabSz="914400" rtl="0" eaLnBrk="1" fontAlgn="auto" latinLnBrk="0" hangingPunct="1">
              <a:lnSpc>
                <a:spcPct val="100000"/>
              </a:lnSpc>
              <a:spcBef>
                <a:spcPts val="1460"/>
              </a:spcBef>
              <a:spcAft>
                <a:spcPts val="0"/>
              </a:spcAft>
              <a:buClr>
                <a:srgbClr val="FFFFFF"/>
              </a:buClr>
              <a:buSzPts val="2800"/>
              <a:buFont typeface="Arial"/>
              <a:buChar char="•"/>
              <a:tabLst/>
              <a:defRPr/>
            </a:pPr>
            <a:r>
              <a:rPr lang="fr-FR" sz="2800" dirty="0">
                <a:solidFill>
                  <a:schemeClr val="bg1"/>
                </a:solidFill>
                <a:latin typeface="Segoe UI" panose="020B0502040204020203" pitchFamily="34" charset="0"/>
                <a:ea typeface="Times New Roman" panose="02020603050405020304" pitchFamily="18" charset="0"/>
              </a:rPr>
              <a:t>Traiter un texte avec Python</a:t>
            </a:r>
          </a:p>
          <a:p>
            <a:pPr marL="469900" marR="0" lvl="0" indent="-457200" algn="l" defTabSz="914400" rtl="0" eaLnBrk="1" fontAlgn="auto" latinLnBrk="0" hangingPunct="1">
              <a:lnSpc>
                <a:spcPct val="100000"/>
              </a:lnSpc>
              <a:spcBef>
                <a:spcPts val="1460"/>
              </a:spcBef>
              <a:spcAft>
                <a:spcPts val="0"/>
              </a:spcAft>
              <a:buClr>
                <a:srgbClr val="FFFFFF"/>
              </a:buClr>
              <a:buSzPts val="2800"/>
              <a:buFont typeface="Arial"/>
              <a:buChar char="•"/>
              <a:tabLst/>
              <a:defRPr/>
            </a:pPr>
            <a:r>
              <a:rPr lang="fr-FR" sz="2800" dirty="0">
                <a:solidFill>
                  <a:schemeClr val="bg1"/>
                </a:solidFill>
                <a:effectLst/>
                <a:latin typeface="Segoe UI" panose="020B0502040204020203" pitchFamily="34" charset="0"/>
                <a:ea typeface="Times New Roman" panose="02020603050405020304" pitchFamily="18" charset="0"/>
              </a:rPr>
              <a:t>Préparer les données</a:t>
            </a:r>
          </a:p>
          <a:p>
            <a:pPr marL="469900" marR="0" lvl="0" indent="-457200" algn="l" defTabSz="914400" rtl="0" eaLnBrk="1" fontAlgn="auto" latinLnBrk="0" hangingPunct="1">
              <a:lnSpc>
                <a:spcPct val="100000"/>
              </a:lnSpc>
              <a:spcBef>
                <a:spcPts val="1460"/>
              </a:spcBef>
              <a:spcAft>
                <a:spcPts val="0"/>
              </a:spcAft>
              <a:buClr>
                <a:srgbClr val="FFFFFF"/>
              </a:buClr>
              <a:buSzPts val="2800"/>
              <a:buFont typeface="Arial"/>
              <a:buChar char="•"/>
              <a:tabLst/>
              <a:defRPr/>
            </a:pPr>
            <a:r>
              <a:rPr lang="fr-FR" sz="2800" dirty="0">
                <a:solidFill>
                  <a:schemeClr val="bg1"/>
                </a:solidFill>
                <a:latin typeface="Segoe UI" panose="020B0502040204020203" pitchFamily="34" charset="0"/>
                <a:ea typeface="Times New Roman" panose="02020603050405020304" pitchFamily="18" charset="0"/>
              </a:rPr>
              <a:t>Transformer un texte en chiffres</a:t>
            </a:r>
            <a:endParaRPr kumimoji="0" lang="fr-FR" sz="4000" i="0" u="none" strike="noStrike" kern="0" cap="none" spc="0" normalizeH="0" baseline="0" noProof="0" dirty="0">
              <a:ln>
                <a:noFill/>
              </a:ln>
              <a:solidFill>
                <a:schemeClr val="bg1"/>
              </a:solidFill>
              <a:effectLst/>
              <a:uLnTx/>
              <a:uFillTx/>
              <a:latin typeface="Calibri"/>
              <a:ea typeface="Calibri"/>
              <a:cs typeface="Calibri"/>
              <a:sym typeface="Calibri"/>
            </a:endParaRPr>
          </a:p>
        </p:txBody>
      </p:sp>
      <p:sp>
        <p:nvSpPr>
          <p:cNvPr id="106" name="Google Shape;10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0" y="0"/>
            <a:ext cx="2030654" cy="1094310"/>
          </a:xfrm>
          <a:prstGeom prst="rect">
            <a:avLst/>
          </a:prstGeom>
          <a:noFill/>
          <a:ln>
            <a:noFill/>
          </a:ln>
        </p:spPr>
      </p:pic>
      <p:sp>
        <p:nvSpPr>
          <p:cNvPr id="108" name="Google Shape;108;p2"/>
          <p:cNvSpPr/>
          <p:nvPr/>
        </p:nvSpPr>
        <p:spPr>
          <a:xfrm>
            <a:off x="188950" y="2533838"/>
            <a:ext cx="4927500" cy="16311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5000"/>
              <a:buFont typeface="Arial"/>
              <a:buNone/>
              <a:tabLst/>
              <a:defRPr/>
            </a:pPr>
            <a:r>
              <a:rPr kumimoji="0" lang="en-US" sz="5500" b="1" i="0" u="none" strike="noStrike" kern="0" cap="none" spc="0" normalizeH="0" baseline="0" noProof="0" dirty="0">
                <a:ln>
                  <a:noFill/>
                </a:ln>
                <a:solidFill>
                  <a:srgbClr val="4F4E6B"/>
                </a:solidFill>
                <a:effectLst/>
                <a:uLnTx/>
                <a:uFillTx/>
                <a:latin typeface="Calibri"/>
                <a:ea typeface="Calibri"/>
                <a:cs typeface="Calibri"/>
                <a:sym typeface="Calibri"/>
              </a:rPr>
              <a:t>NLP PYTHON</a:t>
            </a:r>
            <a:endParaRPr kumimoji="0" sz="5500" b="1" i="0" u="none" strike="noStrike" kern="0" cap="none" spc="0" normalizeH="0" baseline="0" noProof="0" dirty="0">
              <a:ln>
                <a:noFill/>
              </a:ln>
              <a:solidFill>
                <a:srgbClr val="4F4E6B"/>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364342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pic>
        <p:nvPicPr>
          <p:cNvPr id="4" name="Image 3">
            <a:extLst>
              <a:ext uri="{FF2B5EF4-FFF2-40B4-BE49-F238E27FC236}">
                <a16:creationId xmlns:a16="http://schemas.microsoft.com/office/drawing/2014/main" id="{E8BFE0B8-CFC9-11D9-5CD0-5B47FA69842D}"/>
              </a:ext>
            </a:extLst>
          </p:cNvPr>
          <p:cNvPicPr>
            <a:picLocks noChangeAspect="1"/>
          </p:cNvPicPr>
          <p:nvPr/>
        </p:nvPicPr>
        <p:blipFill>
          <a:blip r:embed="rId5"/>
          <a:stretch>
            <a:fillRect/>
          </a:stretch>
        </p:blipFill>
        <p:spPr>
          <a:xfrm>
            <a:off x="1878660" y="2101873"/>
            <a:ext cx="7871396" cy="4621209"/>
          </a:xfrm>
          <a:prstGeom prst="rect">
            <a:avLst/>
          </a:prstGeom>
        </p:spPr>
      </p:pic>
    </p:spTree>
    <p:extLst>
      <p:ext uri="{BB962C8B-B14F-4D97-AF65-F5344CB8AC3E}">
        <p14:creationId xmlns:p14="http://schemas.microsoft.com/office/powerpoint/2010/main" val="93605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pic>
        <p:nvPicPr>
          <p:cNvPr id="6" name="Image 5">
            <a:extLst>
              <a:ext uri="{FF2B5EF4-FFF2-40B4-BE49-F238E27FC236}">
                <a16:creationId xmlns:a16="http://schemas.microsoft.com/office/drawing/2014/main" id="{B69FD9EB-9FCF-DB92-D7F4-729E381409F3}"/>
              </a:ext>
            </a:extLst>
          </p:cNvPr>
          <p:cNvPicPr>
            <a:picLocks noChangeAspect="1"/>
          </p:cNvPicPr>
          <p:nvPr/>
        </p:nvPicPr>
        <p:blipFill>
          <a:blip r:embed="rId5"/>
          <a:stretch>
            <a:fillRect/>
          </a:stretch>
        </p:blipFill>
        <p:spPr>
          <a:xfrm>
            <a:off x="1702546" y="2215287"/>
            <a:ext cx="8759891" cy="4484529"/>
          </a:xfrm>
          <a:prstGeom prst="rect">
            <a:avLst/>
          </a:prstGeom>
        </p:spPr>
      </p:pic>
    </p:spTree>
    <p:extLst>
      <p:ext uri="{BB962C8B-B14F-4D97-AF65-F5344CB8AC3E}">
        <p14:creationId xmlns:p14="http://schemas.microsoft.com/office/powerpoint/2010/main" val="2384255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sp>
        <p:nvSpPr>
          <p:cNvPr id="4" name="ZoneTexte 3">
            <a:extLst>
              <a:ext uri="{FF2B5EF4-FFF2-40B4-BE49-F238E27FC236}">
                <a16:creationId xmlns:a16="http://schemas.microsoft.com/office/drawing/2014/main" id="{93AF790E-7578-1788-781A-EE746108B4FA}"/>
              </a:ext>
            </a:extLst>
          </p:cNvPr>
          <p:cNvSpPr txBox="1"/>
          <p:nvPr/>
        </p:nvSpPr>
        <p:spPr>
          <a:xfrm>
            <a:off x="1507165" y="2411684"/>
            <a:ext cx="7884042" cy="2677656"/>
          </a:xfrm>
          <a:prstGeom prst="rect">
            <a:avLst/>
          </a:prstGeom>
          <a:noFill/>
        </p:spPr>
        <p:txBody>
          <a:bodyPr wrap="square">
            <a:spAutoFit/>
          </a:bodyPr>
          <a:lstStyle/>
          <a:p>
            <a:r>
              <a:rPr lang="fr-FR" dirty="0"/>
              <a:t>Modèle </a:t>
            </a:r>
            <a:r>
              <a:rPr lang="fr-FR" dirty="0" err="1"/>
              <a:t>Continuous</a:t>
            </a:r>
            <a:r>
              <a:rPr lang="fr-FR" dirty="0"/>
              <a:t> Bag-of-</a:t>
            </a:r>
            <a:r>
              <a:rPr lang="fr-FR" dirty="0" err="1"/>
              <a:t>Words</a:t>
            </a:r>
            <a:r>
              <a:rPr lang="fr-FR" dirty="0"/>
              <a:t> (CBOW)</a:t>
            </a:r>
          </a:p>
          <a:p>
            <a:r>
              <a:rPr lang="fr-FR" dirty="0"/>
              <a:t>Avec le modèle CBOW (sac de mots continu), on commence par choisir un mot (le </a:t>
            </a:r>
            <a:r>
              <a:rPr lang="fr-FR" dirty="0" err="1"/>
              <a:t>i-eme</a:t>
            </a:r>
            <a:r>
              <a:rPr lang="fr-FR" dirty="0"/>
              <a:t> mot) et par suite on sélectionne un certain nombre de voisins (à gauche et à droite), et on cherche à entraîner le modèle de sorte qu'il soit capable de prédire le mot numéro "i" si on lui fournissait uniquement ses voisins.</a:t>
            </a:r>
          </a:p>
          <a:p>
            <a:endParaRPr lang="fr-FR" dirty="0"/>
          </a:p>
          <a:p>
            <a:r>
              <a:rPr lang="fr-FR" dirty="0"/>
              <a:t>En effet, ces mots voisins représentent le contexte, cela signifie que pour prédire n'importe quel mot ,ses voisins sont pris en considération, donc la projection conserve les informations et le contexte du mot.</a:t>
            </a:r>
          </a:p>
          <a:p>
            <a:endParaRPr lang="fr-FR" dirty="0"/>
          </a:p>
          <a:p>
            <a:r>
              <a:rPr lang="fr-FR" dirty="0"/>
              <a:t>Par exemple, les mots ordinateur et clavier sont très différents sémantiquement. Mais puisque leur signification est proche, ils seront donc, dans l'espace d'</a:t>
            </a:r>
            <a:r>
              <a:rPr lang="fr-FR" dirty="0" err="1"/>
              <a:t>embedding</a:t>
            </a:r>
            <a:r>
              <a:rPr lang="fr-FR" dirty="0"/>
              <a:t>, proches l'un de l'autre.</a:t>
            </a:r>
          </a:p>
        </p:txBody>
      </p:sp>
    </p:spTree>
    <p:extLst>
      <p:ext uri="{BB962C8B-B14F-4D97-AF65-F5344CB8AC3E}">
        <p14:creationId xmlns:p14="http://schemas.microsoft.com/office/powerpoint/2010/main" val="96345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pic>
        <p:nvPicPr>
          <p:cNvPr id="3" name="Image 2">
            <a:extLst>
              <a:ext uri="{FF2B5EF4-FFF2-40B4-BE49-F238E27FC236}">
                <a16:creationId xmlns:a16="http://schemas.microsoft.com/office/drawing/2014/main" id="{8580CD12-BA99-C708-739E-2D508111EF6A}"/>
              </a:ext>
            </a:extLst>
          </p:cNvPr>
          <p:cNvPicPr>
            <a:picLocks noChangeAspect="1"/>
          </p:cNvPicPr>
          <p:nvPr/>
        </p:nvPicPr>
        <p:blipFill>
          <a:blip r:embed="rId5"/>
          <a:stretch>
            <a:fillRect/>
          </a:stretch>
        </p:blipFill>
        <p:spPr>
          <a:xfrm>
            <a:off x="2373242" y="2272611"/>
            <a:ext cx="7185427" cy="4065289"/>
          </a:xfrm>
          <a:prstGeom prst="rect">
            <a:avLst/>
          </a:prstGeom>
        </p:spPr>
      </p:pic>
    </p:spTree>
    <p:extLst>
      <p:ext uri="{BB962C8B-B14F-4D97-AF65-F5344CB8AC3E}">
        <p14:creationId xmlns:p14="http://schemas.microsoft.com/office/powerpoint/2010/main" val="74587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5" name="Google Shape;114;p5">
            <a:extLst>
              <a:ext uri="{FF2B5EF4-FFF2-40B4-BE49-F238E27FC236}">
                <a16:creationId xmlns:a16="http://schemas.microsoft.com/office/drawing/2014/main" id="{150EFDC2-300B-0541-60C7-4F824392BE3F}"/>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pic>
        <p:nvPicPr>
          <p:cNvPr id="3" name="Image 2">
            <a:extLst>
              <a:ext uri="{FF2B5EF4-FFF2-40B4-BE49-F238E27FC236}">
                <a16:creationId xmlns:a16="http://schemas.microsoft.com/office/drawing/2014/main" id="{FFD4DE0F-5D5A-BC1D-632A-5639C786F0DC}"/>
              </a:ext>
            </a:extLst>
          </p:cNvPr>
          <p:cNvPicPr>
            <a:picLocks noChangeAspect="1"/>
          </p:cNvPicPr>
          <p:nvPr/>
        </p:nvPicPr>
        <p:blipFill>
          <a:blip r:embed="rId5"/>
          <a:stretch>
            <a:fillRect/>
          </a:stretch>
        </p:blipFill>
        <p:spPr>
          <a:xfrm>
            <a:off x="1243162" y="1978808"/>
            <a:ext cx="9779361" cy="4129064"/>
          </a:xfrm>
          <a:prstGeom prst="rect">
            <a:avLst/>
          </a:prstGeom>
        </p:spPr>
      </p:pic>
    </p:spTree>
    <p:extLst>
      <p:ext uri="{BB962C8B-B14F-4D97-AF65-F5344CB8AC3E}">
        <p14:creationId xmlns:p14="http://schemas.microsoft.com/office/powerpoint/2010/main" val="424383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pic>
        <p:nvPicPr>
          <p:cNvPr id="2" name="Image 1">
            <a:extLst>
              <a:ext uri="{FF2B5EF4-FFF2-40B4-BE49-F238E27FC236}">
                <a16:creationId xmlns:a16="http://schemas.microsoft.com/office/drawing/2014/main" id="{5C8B20F5-5C85-5A66-E852-58BCA880E3A9}"/>
              </a:ext>
            </a:extLst>
          </p:cNvPr>
          <p:cNvPicPr>
            <a:picLocks noChangeAspect="1"/>
          </p:cNvPicPr>
          <p:nvPr/>
        </p:nvPicPr>
        <p:blipFill>
          <a:blip r:embed="rId5"/>
          <a:stretch>
            <a:fillRect/>
          </a:stretch>
        </p:blipFill>
        <p:spPr>
          <a:xfrm>
            <a:off x="1509822" y="1758054"/>
            <a:ext cx="8729331" cy="4910249"/>
          </a:xfrm>
          <a:prstGeom prst="rect">
            <a:avLst/>
          </a:prstGeom>
        </p:spPr>
      </p:pic>
    </p:spTree>
    <p:extLst>
      <p:ext uri="{BB962C8B-B14F-4D97-AF65-F5344CB8AC3E}">
        <p14:creationId xmlns:p14="http://schemas.microsoft.com/office/powerpoint/2010/main" val="224203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24"/>
        <p:cNvGrpSpPr/>
        <p:nvPr/>
      </p:nvGrpSpPr>
      <p:grpSpPr>
        <a:xfrm>
          <a:off x="0" y="0"/>
          <a:ext cx="0" cy="0"/>
          <a:chOff x="0" y="0"/>
          <a:chExt cx="0" cy="0"/>
        </a:xfrm>
      </p:grpSpPr>
      <p:pic>
        <p:nvPicPr>
          <p:cNvPr id="125" name="Google Shape;125;g253d1d090ef_0_97"/>
          <p:cNvPicPr preferRelativeResize="0"/>
          <p:nvPr/>
        </p:nvPicPr>
        <p:blipFill rotWithShape="1">
          <a:blip r:embed="rId3">
            <a:alphaModFix/>
          </a:blip>
          <a:srcRect t="34023"/>
          <a:stretch/>
        </p:blipFill>
        <p:spPr>
          <a:xfrm flipH="1">
            <a:off x="-694351" y="5265773"/>
            <a:ext cx="5577298" cy="3184456"/>
          </a:xfrm>
          <a:prstGeom prst="rect">
            <a:avLst/>
          </a:prstGeom>
          <a:noFill/>
          <a:ln>
            <a:noFill/>
          </a:ln>
        </p:spPr>
      </p:pic>
      <p:sp>
        <p:nvSpPr>
          <p:cNvPr id="126" name="Google Shape;126;g253d1d090ef_0_9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127" name="Google Shape;127;g253d1d090ef_0_97"/>
          <p:cNvPicPr preferRelativeResize="0"/>
          <p:nvPr/>
        </p:nvPicPr>
        <p:blipFill rotWithShape="1">
          <a:blip r:embed="rId4">
            <a:alphaModFix/>
          </a:blip>
          <a:srcRect/>
          <a:stretch/>
        </p:blipFill>
        <p:spPr>
          <a:xfrm>
            <a:off x="8006550" y="0"/>
            <a:ext cx="2030654" cy="1094310"/>
          </a:xfrm>
          <a:prstGeom prst="rect">
            <a:avLst/>
          </a:prstGeom>
          <a:noFill/>
          <a:ln>
            <a:noFill/>
          </a:ln>
        </p:spPr>
      </p:pic>
      <p:sp>
        <p:nvSpPr>
          <p:cNvPr id="128" name="Google Shape;128;g253d1d090ef_0_97"/>
          <p:cNvSpPr/>
          <p:nvPr/>
        </p:nvSpPr>
        <p:spPr>
          <a:xfrm>
            <a:off x="6135600" y="0"/>
            <a:ext cx="6056400" cy="6801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g253d1d090ef_0_97"/>
          <p:cNvGrpSpPr/>
          <p:nvPr/>
        </p:nvGrpSpPr>
        <p:grpSpPr>
          <a:xfrm>
            <a:off x="7184963" y="1162886"/>
            <a:ext cx="3127050" cy="692918"/>
            <a:chOff x="0" y="-76200"/>
            <a:chExt cx="6254100" cy="1385836"/>
          </a:xfrm>
        </p:grpSpPr>
        <p:sp>
          <p:nvSpPr>
            <p:cNvPr id="130" name="Google Shape;130;g253d1d090ef_0_97"/>
            <p:cNvSpPr txBox="1"/>
            <p:nvPr/>
          </p:nvSpPr>
          <p:spPr>
            <a:xfrm>
              <a:off x="0" y="-76200"/>
              <a:ext cx="6254100" cy="615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Arial"/>
                <a:buNone/>
              </a:pPr>
              <a:r>
                <a:rPr lang="en-US" sz="2000" b="1" i="0" u="none" strike="noStrike" cap="none">
                  <a:solidFill>
                    <a:srgbClr val="000000"/>
                  </a:solidFill>
                  <a:latin typeface="Roboto"/>
                  <a:ea typeface="Roboto"/>
                  <a:cs typeface="Roboto"/>
                  <a:sym typeface="Roboto"/>
                </a:rPr>
                <a:t>Numéro de téléphone</a:t>
              </a:r>
              <a:endParaRPr sz="1400" b="0" i="0" u="none" strike="noStrike" cap="none">
                <a:solidFill>
                  <a:srgbClr val="000000"/>
                </a:solidFill>
                <a:latin typeface="Arial"/>
                <a:ea typeface="Arial"/>
                <a:cs typeface="Arial"/>
                <a:sym typeface="Arial"/>
              </a:endParaRPr>
            </a:p>
          </p:txBody>
        </p:sp>
        <p:sp>
          <p:nvSpPr>
            <p:cNvPr id="131" name="Google Shape;131;g253d1d090ef_0_97"/>
            <p:cNvSpPr txBox="1"/>
            <p:nvPr/>
          </p:nvSpPr>
          <p:spPr>
            <a:xfrm>
              <a:off x="0" y="796636"/>
              <a:ext cx="6254100" cy="513000"/>
            </a:xfrm>
            <a:prstGeom prst="rect">
              <a:avLst/>
            </a:prstGeom>
            <a:noFill/>
            <a:ln>
              <a:noFill/>
            </a:ln>
          </p:spPr>
          <p:txBody>
            <a:bodyPr spcFirstLastPara="1" wrap="square" lIns="0" tIns="0" rIns="0" bIns="0" anchor="t" anchorCtr="0">
              <a:spAutoFit/>
            </a:bodyPr>
            <a:lstStyle/>
            <a:p>
              <a:pPr marL="0" marR="0" lvl="0" indent="0" algn="l" rtl="0">
                <a:lnSpc>
                  <a:spcPct val="140036"/>
                </a:lnSpc>
                <a:spcBef>
                  <a:spcPts val="0"/>
                </a:spcBef>
                <a:spcAft>
                  <a:spcPts val="0"/>
                </a:spcAft>
                <a:buClr>
                  <a:srgbClr val="000000"/>
                </a:buClr>
                <a:buSzPts val="1666"/>
                <a:buFont typeface="Arial"/>
                <a:buNone/>
              </a:pPr>
              <a:r>
                <a:rPr lang="en-US" sz="1666" b="0" i="0" u="sng" strike="noStrike" cap="none">
                  <a:solidFill>
                    <a:srgbClr val="0070C0"/>
                  </a:solidFill>
                  <a:latin typeface="Roboto"/>
                  <a:ea typeface="Roboto"/>
                  <a:cs typeface="Roboto"/>
                  <a:sym typeface="Roboto"/>
                  <a:hlinkClick r:id="rId5">
                    <a:extLst>
                      <a:ext uri="{A12FA001-AC4F-418D-AE19-62706E023703}">
                        <ahyp:hlinkClr xmlns:ahyp="http://schemas.microsoft.com/office/drawing/2018/hyperlinkcolor" val="tx"/>
                      </a:ext>
                    </a:extLst>
                  </a:hlinkClick>
                </a:rPr>
                <a:t>01 89 16 90 08</a:t>
              </a:r>
              <a:endParaRPr sz="1400" b="0" i="0" u="none" strike="noStrike" cap="none">
                <a:solidFill>
                  <a:srgbClr val="000000"/>
                </a:solidFill>
                <a:latin typeface="Arial"/>
                <a:ea typeface="Arial"/>
                <a:cs typeface="Arial"/>
                <a:sym typeface="Arial"/>
              </a:endParaRPr>
            </a:p>
          </p:txBody>
        </p:sp>
      </p:grpSp>
      <p:grpSp>
        <p:nvGrpSpPr>
          <p:cNvPr id="132" name="Google Shape;132;g253d1d090ef_0_97"/>
          <p:cNvGrpSpPr/>
          <p:nvPr/>
        </p:nvGrpSpPr>
        <p:grpSpPr>
          <a:xfrm>
            <a:off x="7184963" y="3112816"/>
            <a:ext cx="3127050" cy="692918"/>
            <a:chOff x="0" y="-76200"/>
            <a:chExt cx="6254100" cy="1385836"/>
          </a:xfrm>
        </p:grpSpPr>
        <p:sp>
          <p:nvSpPr>
            <p:cNvPr id="133" name="Google Shape;133;g253d1d090ef_0_97"/>
            <p:cNvSpPr txBox="1"/>
            <p:nvPr/>
          </p:nvSpPr>
          <p:spPr>
            <a:xfrm>
              <a:off x="0" y="-76200"/>
              <a:ext cx="6254100" cy="615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Arial"/>
                <a:buNone/>
              </a:pPr>
              <a:r>
                <a:rPr lang="en-US" sz="2000" b="1" i="0" u="none" strike="noStrike" cap="none">
                  <a:solidFill>
                    <a:srgbClr val="000000"/>
                  </a:solidFill>
                  <a:latin typeface="Roboto"/>
                  <a:ea typeface="Roboto"/>
                  <a:cs typeface="Roboto"/>
                  <a:sym typeface="Roboto"/>
                </a:rPr>
                <a:t>Adresse e-mail</a:t>
              </a:r>
              <a:endParaRPr sz="1400" b="0" i="0" u="none" strike="noStrike" cap="none">
                <a:solidFill>
                  <a:srgbClr val="000000"/>
                </a:solidFill>
                <a:latin typeface="Arial"/>
                <a:ea typeface="Arial"/>
                <a:cs typeface="Arial"/>
                <a:sym typeface="Arial"/>
              </a:endParaRPr>
            </a:p>
          </p:txBody>
        </p:sp>
        <p:sp>
          <p:nvSpPr>
            <p:cNvPr id="134" name="Google Shape;134;g253d1d090ef_0_97"/>
            <p:cNvSpPr txBox="1"/>
            <p:nvPr/>
          </p:nvSpPr>
          <p:spPr>
            <a:xfrm>
              <a:off x="0" y="796636"/>
              <a:ext cx="6254100" cy="513000"/>
            </a:xfrm>
            <a:prstGeom prst="rect">
              <a:avLst/>
            </a:prstGeom>
            <a:noFill/>
            <a:ln>
              <a:noFill/>
            </a:ln>
          </p:spPr>
          <p:txBody>
            <a:bodyPr spcFirstLastPara="1" wrap="square" lIns="0" tIns="0" rIns="0" bIns="0" anchor="t" anchorCtr="0">
              <a:spAutoFit/>
            </a:bodyPr>
            <a:lstStyle/>
            <a:p>
              <a:pPr marL="0" marR="0" lvl="0" indent="0" algn="l" rtl="0">
                <a:lnSpc>
                  <a:spcPct val="140036"/>
                </a:lnSpc>
                <a:spcBef>
                  <a:spcPts val="0"/>
                </a:spcBef>
                <a:spcAft>
                  <a:spcPts val="0"/>
                </a:spcAft>
                <a:buClr>
                  <a:srgbClr val="000000"/>
                </a:buClr>
                <a:buSzPts val="1666"/>
                <a:buFont typeface="Arial"/>
                <a:buNone/>
              </a:pPr>
              <a:r>
                <a:rPr lang="en-US" sz="1666" b="0" i="0" u="sng" strike="noStrike" cap="none">
                  <a:solidFill>
                    <a:srgbClr val="0070C0"/>
                  </a:solidFill>
                  <a:latin typeface="Roboto"/>
                  <a:ea typeface="Roboto"/>
                  <a:cs typeface="Roboto"/>
                  <a:sym typeface="Roboto"/>
                </a:rPr>
                <a:t>contact@caplogy.com</a:t>
              </a:r>
              <a:endParaRPr sz="1400" b="0" i="0" u="none" strike="noStrike" cap="none">
                <a:solidFill>
                  <a:srgbClr val="000000"/>
                </a:solidFill>
                <a:latin typeface="Arial"/>
                <a:ea typeface="Arial"/>
                <a:cs typeface="Arial"/>
                <a:sym typeface="Arial"/>
              </a:endParaRPr>
            </a:p>
          </p:txBody>
        </p:sp>
      </p:grpSp>
      <p:grpSp>
        <p:nvGrpSpPr>
          <p:cNvPr id="135" name="Google Shape;135;g253d1d090ef_0_97"/>
          <p:cNvGrpSpPr/>
          <p:nvPr/>
        </p:nvGrpSpPr>
        <p:grpSpPr>
          <a:xfrm>
            <a:off x="7184963" y="4942784"/>
            <a:ext cx="3127050" cy="692918"/>
            <a:chOff x="0" y="-76200"/>
            <a:chExt cx="6254100" cy="1385836"/>
          </a:xfrm>
        </p:grpSpPr>
        <p:sp>
          <p:nvSpPr>
            <p:cNvPr id="136" name="Google Shape;136;g253d1d090ef_0_97"/>
            <p:cNvSpPr txBox="1"/>
            <p:nvPr/>
          </p:nvSpPr>
          <p:spPr>
            <a:xfrm>
              <a:off x="0" y="-76200"/>
              <a:ext cx="6254100" cy="615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Arial"/>
                <a:buNone/>
              </a:pPr>
              <a:r>
                <a:rPr lang="en-US" sz="2000" b="1" i="0" u="none" strike="noStrike" cap="none">
                  <a:solidFill>
                    <a:srgbClr val="000000"/>
                  </a:solidFill>
                  <a:latin typeface="Roboto"/>
                  <a:ea typeface="Roboto"/>
                  <a:cs typeface="Roboto"/>
                  <a:sym typeface="Roboto"/>
                </a:rPr>
                <a:t>Site Web</a:t>
              </a:r>
              <a:endParaRPr sz="1400" b="0" i="0" u="none" strike="noStrike" cap="none">
                <a:solidFill>
                  <a:srgbClr val="000000"/>
                </a:solidFill>
                <a:latin typeface="Arial"/>
                <a:ea typeface="Arial"/>
                <a:cs typeface="Arial"/>
                <a:sym typeface="Arial"/>
              </a:endParaRPr>
            </a:p>
          </p:txBody>
        </p:sp>
        <p:sp>
          <p:nvSpPr>
            <p:cNvPr id="137" name="Google Shape;137;g253d1d090ef_0_97"/>
            <p:cNvSpPr txBox="1"/>
            <p:nvPr/>
          </p:nvSpPr>
          <p:spPr>
            <a:xfrm>
              <a:off x="0" y="796636"/>
              <a:ext cx="6254100" cy="513000"/>
            </a:xfrm>
            <a:prstGeom prst="rect">
              <a:avLst/>
            </a:prstGeom>
            <a:noFill/>
            <a:ln>
              <a:noFill/>
            </a:ln>
          </p:spPr>
          <p:txBody>
            <a:bodyPr spcFirstLastPara="1" wrap="square" lIns="0" tIns="0" rIns="0" bIns="0" anchor="t" anchorCtr="0">
              <a:spAutoFit/>
            </a:bodyPr>
            <a:lstStyle/>
            <a:p>
              <a:pPr marL="0" marR="0" lvl="0" indent="0" algn="l" rtl="0">
                <a:lnSpc>
                  <a:spcPct val="140036"/>
                </a:lnSpc>
                <a:spcBef>
                  <a:spcPts val="0"/>
                </a:spcBef>
                <a:spcAft>
                  <a:spcPts val="0"/>
                </a:spcAft>
                <a:buClr>
                  <a:srgbClr val="000000"/>
                </a:buClr>
                <a:buSzPts val="1666"/>
                <a:buFont typeface="Arial"/>
                <a:buNone/>
              </a:pPr>
              <a:r>
                <a:rPr lang="en-US" sz="1666" b="0" i="0" u="sng" strike="noStrike" cap="none">
                  <a:solidFill>
                    <a:srgbClr val="0070C0"/>
                  </a:solidFill>
                  <a:latin typeface="Roboto"/>
                  <a:ea typeface="Roboto"/>
                  <a:cs typeface="Roboto"/>
                  <a:sym typeface="Roboto"/>
                  <a:hlinkClick r:id="rId6">
                    <a:extLst>
                      <a:ext uri="{A12FA001-AC4F-418D-AE19-62706E023703}">
                        <ahyp:hlinkClr xmlns:ahyp="http://schemas.microsoft.com/office/drawing/2018/hyperlinkcolor" val="tx"/>
                      </a:ext>
                    </a:extLst>
                  </a:hlinkClick>
                </a:rPr>
                <a:t>www.caplogy.com</a:t>
              </a:r>
              <a:endParaRPr sz="1400" b="0" i="0" u="none" strike="noStrike" cap="none">
                <a:solidFill>
                  <a:srgbClr val="000000"/>
                </a:solidFill>
                <a:latin typeface="Arial"/>
                <a:ea typeface="Arial"/>
                <a:cs typeface="Arial"/>
                <a:sym typeface="Arial"/>
              </a:endParaRPr>
            </a:p>
          </p:txBody>
        </p:sp>
      </p:grpSp>
      <p:cxnSp>
        <p:nvCxnSpPr>
          <p:cNvPr id="138" name="Google Shape;138;g253d1d090ef_0_97"/>
          <p:cNvCxnSpPr/>
          <p:nvPr/>
        </p:nvCxnSpPr>
        <p:spPr>
          <a:xfrm>
            <a:off x="7184963" y="2518020"/>
            <a:ext cx="3673800" cy="0"/>
          </a:xfrm>
          <a:prstGeom prst="straightConnector1">
            <a:avLst/>
          </a:prstGeom>
          <a:noFill/>
          <a:ln w="28575" cap="rnd" cmpd="sng">
            <a:solidFill>
              <a:srgbClr val="22ABE4"/>
            </a:solidFill>
            <a:prstDash val="solid"/>
            <a:round/>
            <a:headEnd type="none" w="sm" len="sm"/>
            <a:tailEnd type="none" w="sm" len="sm"/>
          </a:ln>
        </p:spPr>
      </p:cxnSp>
      <p:cxnSp>
        <p:nvCxnSpPr>
          <p:cNvPr id="139" name="Google Shape;139;g253d1d090ef_0_97"/>
          <p:cNvCxnSpPr/>
          <p:nvPr/>
        </p:nvCxnSpPr>
        <p:spPr>
          <a:xfrm>
            <a:off x="7184963" y="4470792"/>
            <a:ext cx="3673800" cy="0"/>
          </a:xfrm>
          <a:prstGeom prst="straightConnector1">
            <a:avLst/>
          </a:prstGeom>
          <a:noFill/>
          <a:ln w="28575" cap="rnd" cmpd="sng">
            <a:solidFill>
              <a:srgbClr val="22ABE4"/>
            </a:solidFill>
            <a:prstDash val="solid"/>
            <a:round/>
            <a:headEnd type="none" w="sm" len="sm"/>
            <a:tailEnd type="none" w="sm" len="sm"/>
          </a:ln>
        </p:spPr>
      </p:cxnSp>
      <p:grpSp>
        <p:nvGrpSpPr>
          <p:cNvPr id="140" name="Google Shape;140;g253d1d090ef_0_97"/>
          <p:cNvGrpSpPr/>
          <p:nvPr/>
        </p:nvGrpSpPr>
        <p:grpSpPr>
          <a:xfrm>
            <a:off x="325950" y="500146"/>
            <a:ext cx="5499150" cy="2333554"/>
            <a:chOff x="-719700" y="-3847987"/>
            <a:chExt cx="10998300" cy="4667108"/>
          </a:xfrm>
        </p:grpSpPr>
        <p:sp>
          <p:nvSpPr>
            <p:cNvPr id="141" name="Google Shape;141;g253d1d090ef_0_97"/>
            <p:cNvSpPr txBox="1"/>
            <p:nvPr/>
          </p:nvSpPr>
          <p:spPr>
            <a:xfrm>
              <a:off x="-719700" y="-761879"/>
              <a:ext cx="10998300" cy="1581000"/>
            </a:xfrm>
            <a:prstGeom prst="rect">
              <a:avLst/>
            </a:prstGeom>
            <a:noFill/>
            <a:ln>
              <a:noFill/>
            </a:ln>
          </p:spPr>
          <p:txBody>
            <a:bodyPr spcFirstLastPara="1" wrap="square" lIns="0" tIns="0" rIns="0" bIns="0" anchor="t" anchorCtr="0">
              <a:spAutoFit/>
            </a:bodyPr>
            <a:lstStyle/>
            <a:p>
              <a:pPr marL="0" marR="0" lvl="0" indent="0" algn="ctr" rtl="0">
                <a:lnSpc>
                  <a:spcPct val="130004"/>
                </a:lnSpc>
                <a:spcBef>
                  <a:spcPts val="0"/>
                </a:spcBef>
                <a:spcAft>
                  <a:spcPts val="0"/>
                </a:spcAft>
                <a:buClr>
                  <a:srgbClr val="000000"/>
                </a:buClr>
                <a:buSzPts val="2233"/>
                <a:buFont typeface="Arial"/>
                <a:buNone/>
              </a:pPr>
              <a:r>
                <a:rPr lang="en-US" sz="2233" b="0" i="0" u="none" strike="noStrike" cap="none">
                  <a:solidFill>
                    <a:srgbClr val="FFFFFF"/>
                  </a:solidFill>
                  <a:latin typeface="Hammersmith One"/>
                  <a:ea typeface="Hammersmith One"/>
                  <a:cs typeface="Hammersmith One"/>
                  <a:sym typeface="Hammersmith One"/>
                </a:rPr>
                <a:t>Contactez-nous en scannant le QR code </a:t>
              </a:r>
              <a:r>
                <a:rPr lang="en-US" sz="2233">
                  <a:solidFill>
                    <a:srgbClr val="FFFFFF"/>
                  </a:solidFill>
                  <a:latin typeface="Hammersmith One"/>
                  <a:ea typeface="Hammersmith One"/>
                  <a:cs typeface="Hammersmith One"/>
                  <a:sym typeface="Hammersmith One"/>
                </a:rPr>
                <a:t>et nous répondons à vos questions</a:t>
              </a:r>
              <a:r>
                <a:rPr lang="en-US" sz="2233" b="0" i="0" u="none" strike="noStrike" cap="none">
                  <a:solidFill>
                    <a:srgbClr val="FFFFFF"/>
                  </a:solidFill>
                  <a:latin typeface="Hammersmith One"/>
                  <a:ea typeface="Hammersmith One"/>
                  <a:cs typeface="Hammersmith One"/>
                  <a:sym typeface="Hammersmith One"/>
                </a:rPr>
                <a:t>.</a:t>
              </a:r>
              <a:endParaRPr sz="1400" b="0" i="0" u="none" strike="noStrike" cap="none">
                <a:solidFill>
                  <a:srgbClr val="000000"/>
                </a:solidFill>
                <a:latin typeface="Arial"/>
                <a:ea typeface="Arial"/>
                <a:cs typeface="Arial"/>
                <a:sym typeface="Arial"/>
              </a:endParaRPr>
            </a:p>
          </p:txBody>
        </p:sp>
        <p:sp>
          <p:nvSpPr>
            <p:cNvPr id="142" name="Google Shape;142;g253d1d090ef_0_97"/>
            <p:cNvSpPr txBox="1"/>
            <p:nvPr/>
          </p:nvSpPr>
          <p:spPr>
            <a:xfrm>
              <a:off x="-197550" y="-3847987"/>
              <a:ext cx="9604200" cy="1636500"/>
            </a:xfrm>
            <a:prstGeom prst="rect">
              <a:avLst/>
            </a:prstGeom>
            <a:noFill/>
            <a:ln>
              <a:noFill/>
            </a:ln>
          </p:spPr>
          <p:txBody>
            <a:bodyPr spcFirstLastPara="1" wrap="square" lIns="0" tIns="0" rIns="0" bIns="0" anchor="t" anchorCtr="0">
              <a:spAutoFit/>
            </a:bodyPr>
            <a:lstStyle/>
            <a:p>
              <a:pPr marL="0" marR="0" lvl="0" indent="0" algn="l" rtl="0">
                <a:lnSpc>
                  <a:spcPct val="130022"/>
                </a:lnSpc>
                <a:spcBef>
                  <a:spcPts val="0"/>
                </a:spcBef>
                <a:spcAft>
                  <a:spcPts val="0"/>
                </a:spcAft>
                <a:buClr>
                  <a:srgbClr val="000000"/>
                </a:buClr>
                <a:buSzPts val="5316"/>
                <a:buFont typeface="Arial"/>
                <a:buNone/>
              </a:pPr>
              <a:r>
                <a:rPr lang="en-US" sz="5316" b="0" i="0" u="none" strike="noStrike" cap="none">
                  <a:solidFill>
                    <a:srgbClr val="FFFFFF"/>
                  </a:solidFill>
                  <a:latin typeface="Roboto"/>
                  <a:ea typeface="Roboto"/>
                  <a:cs typeface="Roboto"/>
                  <a:sym typeface="Roboto"/>
                </a:rPr>
                <a:t>Des questions ?</a:t>
              </a:r>
              <a:endParaRPr sz="1400" b="0" i="0" u="none" strike="noStrike" cap="none">
                <a:solidFill>
                  <a:srgbClr val="000000"/>
                </a:solidFill>
                <a:latin typeface="Arial"/>
                <a:ea typeface="Arial"/>
                <a:cs typeface="Arial"/>
                <a:sym typeface="Arial"/>
              </a:endParaRPr>
            </a:p>
          </p:txBody>
        </p:sp>
      </p:grpSp>
      <p:pic>
        <p:nvPicPr>
          <p:cNvPr id="143" name="Google Shape;143;g253d1d090ef_0_97"/>
          <p:cNvPicPr preferRelativeResize="0"/>
          <p:nvPr/>
        </p:nvPicPr>
        <p:blipFill rotWithShape="1">
          <a:blip r:embed="rId7">
            <a:alphaModFix/>
          </a:blip>
          <a:srcRect/>
          <a:stretch/>
        </p:blipFill>
        <p:spPr>
          <a:xfrm>
            <a:off x="2248277" y="3099915"/>
            <a:ext cx="1886275" cy="1899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2" name="ZoneTexte 1">
            <a:extLst>
              <a:ext uri="{FF2B5EF4-FFF2-40B4-BE49-F238E27FC236}">
                <a16:creationId xmlns:a16="http://schemas.microsoft.com/office/drawing/2014/main" id="{A1E04543-CC86-57B0-20A5-1DBB26519C2A}"/>
              </a:ext>
            </a:extLst>
          </p:cNvPr>
          <p:cNvSpPr txBox="1"/>
          <p:nvPr/>
        </p:nvSpPr>
        <p:spPr>
          <a:xfrm>
            <a:off x="1874396" y="4874063"/>
            <a:ext cx="8157093" cy="954107"/>
          </a:xfrm>
          <a:prstGeom prst="rect">
            <a:avLst/>
          </a:prstGeom>
          <a:noFill/>
        </p:spPr>
        <p:txBody>
          <a:bodyPr wrap="square" rtlCol="0">
            <a:spAutoFit/>
          </a:bodyPr>
          <a:lstStyle/>
          <a:p>
            <a:pPr marL="285750" indent="-285750" algn="ctr">
              <a:buFont typeface="Wingdings" panose="05000000000000000000" pitchFamily="2" charset="2"/>
              <a:buChar char="§"/>
            </a:pPr>
            <a:r>
              <a:rPr lang="fr-FR" sz="2800" dirty="0">
                <a:latin typeface="Calibri" panose="020F0502020204030204" pitchFamily="34" charset="0"/>
                <a:ea typeface="Calibri" panose="020F0502020204030204" pitchFamily="34" charset="0"/>
                <a:cs typeface="Calibri" panose="020F0502020204030204" pitchFamily="34" charset="0"/>
              </a:rPr>
              <a:t>Donner à un ordinateur la capacité de comprendre le langage humain</a:t>
            </a:r>
          </a:p>
        </p:txBody>
      </p:sp>
      <p:sp>
        <p:nvSpPr>
          <p:cNvPr id="6" name="ZoneTexte 5">
            <a:extLst>
              <a:ext uri="{FF2B5EF4-FFF2-40B4-BE49-F238E27FC236}">
                <a16:creationId xmlns:a16="http://schemas.microsoft.com/office/drawing/2014/main" id="{56CE0491-B15F-F991-A7D8-690D037E84B3}"/>
              </a:ext>
            </a:extLst>
          </p:cNvPr>
          <p:cNvSpPr txBox="1"/>
          <p:nvPr/>
        </p:nvSpPr>
        <p:spPr>
          <a:xfrm>
            <a:off x="1171100" y="1669975"/>
            <a:ext cx="9920101" cy="3108543"/>
          </a:xfrm>
          <a:prstGeom prst="rect">
            <a:avLst/>
          </a:prstGeom>
          <a:noFill/>
        </p:spPr>
        <p:txBody>
          <a:bodyPr wrap="square">
            <a:spAutoFit/>
          </a:bodyPr>
          <a:lstStyle/>
          <a:p>
            <a:pPr algn="l"/>
            <a:r>
              <a:rPr lang="fr-FR" sz="2800" dirty="0" err="1">
                <a:latin typeface="Calibri" panose="020F0502020204030204" pitchFamily="34" charset="0"/>
                <a:ea typeface="Calibri" panose="020F0502020204030204" pitchFamily="34" charset="0"/>
                <a:cs typeface="Calibri" panose="020F0502020204030204" pitchFamily="34" charset="0"/>
              </a:rPr>
              <a:t>Chatbots</a:t>
            </a:r>
            <a:r>
              <a:rPr lang="fr-FR" sz="2800" dirty="0">
                <a:latin typeface="Calibri" panose="020F0502020204030204" pitchFamily="34" charset="0"/>
                <a:ea typeface="Calibri" panose="020F0502020204030204" pitchFamily="34" charset="0"/>
                <a:cs typeface="Calibri" panose="020F0502020204030204" pitchFamily="34" charset="0"/>
              </a:rPr>
              <a:t>, moteurs de recherches, assistants vocaux, les IA ont énormément de choses à nous dire. Néanmoins, la compréhension du langage, qui est une formalité pour les êtres humains, est un challenge quasiment insurmontable pour les machines. C’est d’ailleurs un domaine entier du machine </a:t>
            </a:r>
            <a:r>
              <a:rPr lang="fr-FR" sz="2800" dirty="0" err="1">
                <a:latin typeface="Calibri" panose="020F0502020204030204" pitchFamily="34" charset="0"/>
                <a:ea typeface="Calibri" panose="020F0502020204030204" pitchFamily="34" charset="0"/>
                <a:cs typeface="Calibri" panose="020F0502020204030204" pitchFamily="34" charset="0"/>
              </a:rPr>
              <a:t>learning</a:t>
            </a:r>
            <a:r>
              <a:rPr lang="fr-FR" sz="2800" dirty="0">
                <a:latin typeface="Calibri" panose="020F0502020204030204" pitchFamily="34" charset="0"/>
                <a:ea typeface="Calibri" panose="020F0502020204030204" pitchFamily="34" charset="0"/>
                <a:cs typeface="Calibri" panose="020F0502020204030204" pitchFamily="34" charset="0"/>
              </a:rPr>
              <a:t>, on le nomme NLP.</a:t>
            </a:r>
          </a:p>
          <a:p>
            <a:br>
              <a:rPr lang="fr-FR" b="0" i="0" dirty="0">
                <a:solidFill>
                  <a:srgbClr val="45464B"/>
                </a:solidFill>
                <a:effectLst/>
                <a:latin typeface="Calibri" panose="020F0502020204030204" pitchFamily="34" charset="0"/>
                <a:ea typeface="Calibri" panose="020F0502020204030204" pitchFamily="34" charset="0"/>
                <a:cs typeface="Calibri" panose="020F0502020204030204" pitchFamily="34" charset="0"/>
              </a:rPr>
            </a:br>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7" name="Flèche : bas 6">
            <a:extLst>
              <a:ext uri="{FF2B5EF4-FFF2-40B4-BE49-F238E27FC236}">
                <a16:creationId xmlns:a16="http://schemas.microsoft.com/office/drawing/2014/main" id="{C8776290-338E-BCE6-F19A-8935A594AA88}"/>
              </a:ext>
            </a:extLst>
          </p:cNvPr>
          <p:cNvSpPr/>
          <p:nvPr/>
        </p:nvSpPr>
        <p:spPr>
          <a:xfrm>
            <a:off x="5580993" y="4035972"/>
            <a:ext cx="371950" cy="742546"/>
          </a:xfrm>
          <a:prstGeom prst="down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4" name="ZoneTexte 3">
            <a:extLst>
              <a:ext uri="{FF2B5EF4-FFF2-40B4-BE49-F238E27FC236}">
                <a16:creationId xmlns:a16="http://schemas.microsoft.com/office/drawing/2014/main" id="{38FEC013-E788-A67C-5AA5-59A28F351664}"/>
              </a:ext>
            </a:extLst>
          </p:cNvPr>
          <p:cNvSpPr txBox="1"/>
          <p:nvPr/>
        </p:nvSpPr>
        <p:spPr>
          <a:xfrm>
            <a:off x="1281303" y="2090172"/>
            <a:ext cx="9920100" cy="2677656"/>
          </a:xfrm>
          <a:prstGeom prst="rect">
            <a:avLst/>
          </a:prstGeom>
          <a:noFill/>
        </p:spPr>
        <p:txBody>
          <a:bodyPr wrap="square">
            <a:spAutoFit/>
          </a:bodyPr>
          <a:lstStyle/>
          <a:p>
            <a:pPr algn="l"/>
            <a:r>
              <a:rPr lang="fr-FR" sz="2400" dirty="0">
                <a:latin typeface="Calibri" panose="020F0502020204030204" pitchFamily="34" charset="0"/>
                <a:ea typeface="Calibri" panose="020F0502020204030204" pitchFamily="34" charset="0"/>
                <a:cs typeface="Calibri" panose="020F0502020204030204" pitchFamily="34" charset="0"/>
              </a:rPr>
              <a:t>Le </a:t>
            </a:r>
            <a:r>
              <a:rPr lang="fr-FR" sz="2400" b="1" dirty="0">
                <a:latin typeface="Calibri" panose="020F0502020204030204" pitchFamily="34" charset="0"/>
                <a:ea typeface="Calibri" panose="020F0502020204030204" pitchFamily="34" charset="0"/>
                <a:cs typeface="Calibri" panose="020F0502020204030204" pitchFamily="34" charset="0"/>
              </a:rPr>
              <a:t>Natural Langage </a:t>
            </a:r>
            <a:r>
              <a:rPr lang="fr-FR" sz="2400" b="1" dirty="0" err="1">
                <a:latin typeface="Calibri" panose="020F0502020204030204" pitchFamily="34" charset="0"/>
                <a:ea typeface="Calibri" panose="020F0502020204030204" pitchFamily="34" charset="0"/>
                <a:cs typeface="Calibri" panose="020F0502020204030204" pitchFamily="34" charset="0"/>
              </a:rPr>
              <a:t>Processing</a:t>
            </a:r>
            <a:r>
              <a:rPr lang="fr-FR" sz="2400" b="1" dirty="0">
                <a:latin typeface="Calibri" panose="020F0502020204030204" pitchFamily="34" charset="0"/>
                <a:ea typeface="Calibri" panose="020F0502020204030204" pitchFamily="34" charset="0"/>
                <a:cs typeface="Calibri" panose="020F0502020204030204" pitchFamily="34" charset="0"/>
              </a:rPr>
              <a:t> </a:t>
            </a:r>
            <a:r>
              <a:rPr lang="fr-FR" sz="2400" dirty="0">
                <a:latin typeface="Calibri" panose="020F0502020204030204" pitchFamily="34" charset="0"/>
                <a:ea typeface="Calibri" panose="020F0502020204030204" pitchFamily="34" charset="0"/>
                <a:cs typeface="Calibri" panose="020F0502020204030204" pitchFamily="34" charset="0"/>
              </a:rPr>
              <a:t>NLP (ou traitement du langage naturel en français) est un domaine du machine </a:t>
            </a:r>
            <a:r>
              <a:rPr lang="fr-FR" sz="2400" dirty="0" err="1">
                <a:latin typeface="Calibri" panose="020F0502020204030204" pitchFamily="34" charset="0"/>
                <a:ea typeface="Calibri" panose="020F0502020204030204" pitchFamily="34" charset="0"/>
                <a:cs typeface="Calibri" panose="020F0502020204030204" pitchFamily="34" charset="0"/>
              </a:rPr>
              <a:t>learning</a:t>
            </a:r>
            <a:r>
              <a:rPr lang="fr-FR" sz="2400" dirty="0">
                <a:latin typeface="Calibri" panose="020F0502020204030204" pitchFamily="34" charset="0"/>
                <a:ea typeface="Calibri" panose="020F0502020204030204" pitchFamily="34" charset="0"/>
                <a:cs typeface="Calibri" panose="020F0502020204030204" pitchFamily="34" charset="0"/>
              </a:rPr>
              <a:t> qui permet, via des algorithmes linguistiques et statistiques, de comprendre le langage naturel humain.</a:t>
            </a:r>
          </a:p>
          <a:p>
            <a:pPr algn="l"/>
            <a:endParaRPr lang="fr-FR" sz="2400" dirty="0">
              <a:latin typeface="Calibri" panose="020F0502020204030204" pitchFamily="34" charset="0"/>
              <a:ea typeface="Calibri" panose="020F0502020204030204" pitchFamily="34" charset="0"/>
              <a:cs typeface="Calibri" panose="020F0502020204030204" pitchFamily="34" charset="0"/>
            </a:endParaRPr>
          </a:p>
          <a:p>
            <a:pPr algn="l"/>
            <a:r>
              <a:rPr lang="fr-FR" sz="2400" dirty="0">
                <a:latin typeface="Calibri" panose="020F0502020204030204" pitchFamily="34" charset="0"/>
                <a:ea typeface="Calibri" panose="020F0502020204030204" pitchFamily="34" charset="0"/>
                <a:cs typeface="Calibri" panose="020F0502020204030204" pitchFamily="34" charset="0"/>
              </a:rPr>
              <a:t>Concrètement, cette discipline</a:t>
            </a:r>
            <a:r>
              <a:rPr lang="fr-FR" sz="2400" b="1" dirty="0">
                <a:latin typeface="Calibri" panose="020F0502020204030204" pitchFamily="34" charset="0"/>
                <a:ea typeface="Calibri" panose="020F0502020204030204" pitchFamily="34" charset="0"/>
                <a:cs typeface="Calibri" panose="020F0502020204030204" pitchFamily="34" charset="0"/>
              </a:rPr>
              <a:t> NLP </a:t>
            </a:r>
            <a:r>
              <a:rPr lang="fr-FR" sz="2400" dirty="0">
                <a:latin typeface="Calibri" panose="020F0502020204030204" pitchFamily="34" charset="0"/>
                <a:ea typeface="Calibri" panose="020F0502020204030204" pitchFamily="34" charset="0"/>
                <a:cs typeface="Calibri" panose="020F0502020204030204" pitchFamily="34" charset="0"/>
              </a:rPr>
              <a:t>liée à l’intelligence artificielle a pour objectif d’extraire le sens d’un écrit ou d’une discussion afin qu’il soit compris par une machine comme le comprendrait un cerveau humain.</a:t>
            </a:r>
          </a:p>
        </p:txBody>
      </p:sp>
    </p:spTree>
    <p:extLst>
      <p:ext uri="{BB962C8B-B14F-4D97-AF65-F5344CB8AC3E}">
        <p14:creationId xmlns:p14="http://schemas.microsoft.com/office/powerpoint/2010/main" val="191913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pic>
        <p:nvPicPr>
          <p:cNvPr id="4" name="Image 3">
            <a:extLst>
              <a:ext uri="{FF2B5EF4-FFF2-40B4-BE49-F238E27FC236}">
                <a16:creationId xmlns:a16="http://schemas.microsoft.com/office/drawing/2014/main" id="{E5030C86-7E6C-166B-35BC-1081DD097C8E}"/>
              </a:ext>
            </a:extLst>
          </p:cNvPr>
          <p:cNvPicPr>
            <a:picLocks noChangeAspect="1"/>
          </p:cNvPicPr>
          <p:nvPr/>
        </p:nvPicPr>
        <p:blipFill rotWithShape="1">
          <a:blip r:embed="rId5"/>
          <a:srcRect t="15104" b="13233"/>
          <a:stretch/>
        </p:blipFill>
        <p:spPr>
          <a:xfrm>
            <a:off x="2514020" y="1993858"/>
            <a:ext cx="7234262" cy="1161007"/>
          </a:xfrm>
          <a:prstGeom prst="rect">
            <a:avLst/>
          </a:prstGeom>
        </p:spPr>
      </p:pic>
      <p:sp>
        <p:nvSpPr>
          <p:cNvPr id="3" name="Google Shape;114;p5">
            <a:extLst>
              <a:ext uri="{FF2B5EF4-FFF2-40B4-BE49-F238E27FC236}">
                <a16:creationId xmlns:a16="http://schemas.microsoft.com/office/drawing/2014/main" id="{185B7441-A33D-DE23-3033-52FF6AE6EBAD}"/>
              </a:ext>
            </a:extLst>
          </p:cNvPr>
          <p:cNvSpPr txBox="1">
            <a:spLocks/>
          </p:cNvSpPr>
          <p:nvPr/>
        </p:nvSpPr>
        <p:spPr>
          <a:xfrm>
            <a:off x="1218335" y="1542418"/>
            <a:ext cx="5986357" cy="382156"/>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2400" b="1" dirty="0">
                <a:solidFill>
                  <a:schemeClr val="accent1"/>
                </a:solidFill>
                <a:highlight>
                  <a:schemeClr val="lt1"/>
                </a:highlight>
              </a:rPr>
              <a:t>Pour un ordinateur sans le NLP </a:t>
            </a:r>
          </a:p>
        </p:txBody>
      </p:sp>
      <p:sp>
        <p:nvSpPr>
          <p:cNvPr id="5" name="Google Shape;114;p5">
            <a:extLst>
              <a:ext uri="{FF2B5EF4-FFF2-40B4-BE49-F238E27FC236}">
                <a16:creationId xmlns:a16="http://schemas.microsoft.com/office/drawing/2014/main" id="{D3D876E3-5174-EA14-6DC9-17443F423042}"/>
              </a:ext>
            </a:extLst>
          </p:cNvPr>
          <p:cNvSpPr txBox="1">
            <a:spLocks/>
          </p:cNvSpPr>
          <p:nvPr/>
        </p:nvSpPr>
        <p:spPr>
          <a:xfrm>
            <a:off x="1218334" y="3255079"/>
            <a:ext cx="5986357" cy="382156"/>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2400" b="1" dirty="0">
                <a:solidFill>
                  <a:schemeClr val="accent1"/>
                </a:solidFill>
                <a:highlight>
                  <a:schemeClr val="lt1"/>
                </a:highlight>
              </a:rPr>
              <a:t>Pour un ordinateur avec le NLP </a:t>
            </a:r>
          </a:p>
        </p:txBody>
      </p:sp>
      <p:pic>
        <p:nvPicPr>
          <p:cNvPr id="7" name="Image 6">
            <a:extLst>
              <a:ext uri="{FF2B5EF4-FFF2-40B4-BE49-F238E27FC236}">
                <a16:creationId xmlns:a16="http://schemas.microsoft.com/office/drawing/2014/main" id="{6B9A975A-EA0B-EB58-CC2B-42426AF417C6}"/>
              </a:ext>
            </a:extLst>
          </p:cNvPr>
          <p:cNvPicPr>
            <a:picLocks noChangeAspect="1"/>
          </p:cNvPicPr>
          <p:nvPr/>
        </p:nvPicPr>
        <p:blipFill rotWithShape="1">
          <a:blip r:embed="rId6"/>
          <a:srcRect t="3566"/>
          <a:stretch/>
        </p:blipFill>
        <p:spPr>
          <a:xfrm>
            <a:off x="2527349" y="3703136"/>
            <a:ext cx="6675698" cy="2990995"/>
          </a:xfrm>
          <a:prstGeom prst="rect">
            <a:avLst/>
          </a:prstGeom>
        </p:spPr>
      </p:pic>
    </p:spTree>
    <p:extLst>
      <p:ext uri="{BB962C8B-B14F-4D97-AF65-F5344CB8AC3E}">
        <p14:creationId xmlns:p14="http://schemas.microsoft.com/office/powerpoint/2010/main" val="40418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533209" y="957836"/>
            <a:ext cx="9388557" cy="428322"/>
          </a:xfrm>
          <a:prstGeom prst="rect">
            <a:avLst/>
          </a:prstGeom>
          <a:noFill/>
          <a:ln>
            <a:noFill/>
          </a:ln>
        </p:spPr>
        <p:txBody>
          <a:bodyPr spcFirstLastPara="1" wrap="square" lIns="0" tIns="12700" rIns="0" bIns="0" anchor="ctr" anchorCtr="0">
            <a:spAutoFit/>
          </a:bodyPr>
          <a:lstStyle/>
          <a:p>
            <a:pPr algn="l" fontAlgn="auto"/>
            <a:r>
              <a:rPr lang="fr-FR" sz="3000" b="1" dirty="0">
                <a:solidFill>
                  <a:schemeClr val="accent1"/>
                </a:solidFill>
                <a:highlight>
                  <a:schemeClr val="lt1"/>
                </a:highlight>
              </a:rPr>
              <a:t>Les domaines et les exemples d'application du NLP</a:t>
            </a:r>
          </a:p>
        </p:txBody>
      </p:sp>
      <p:pic>
        <p:nvPicPr>
          <p:cNvPr id="116" name="Google Shape;116;p5"/>
          <p:cNvPicPr preferRelativeResize="0"/>
          <p:nvPr/>
        </p:nvPicPr>
        <p:blipFill rotWithShape="1">
          <a:blip r:embed="rId3">
            <a:alphaModFix/>
          </a:blip>
          <a:srcRect t="34024"/>
          <a:stretch/>
        </p:blipFill>
        <p:spPr>
          <a:xfrm rot="5400000" flipH="1">
            <a:off x="-2336686" y="2472120"/>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8" name="ZoneTexte 7">
            <a:extLst>
              <a:ext uri="{FF2B5EF4-FFF2-40B4-BE49-F238E27FC236}">
                <a16:creationId xmlns:a16="http://schemas.microsoft.com/office/drawing/2014/main" id="{D5D98FB4-4C8F-8C85-FA26-30A81F845015}"/>
              </a:ext>
            </a:extLst>
          </p:cNvPr>
          <p:cNvSpPr txBox="1"/>
          <p:nvPr/>
        </p:nvSpPr>
        <p:spPr>
          <a:xfrm>
            <a:off x="1673355" y="1791525"/>
            <a:ext cx="9388557" cy="3477875"/>
          </a:xfrm>
          <a:prstGeom prst="rect">
            <a:avLst/>
          </a:prstGeom>
          <a:noFill/>
        </p:spPr>
        <p:txBody>
          <a:bodyPr wrap="square">
            <a:spAutoFit/>
          </a:bodyPr>
          <a:lstStyle/>
          <a:p>
            <a:pPr algn="l"/>
            <a:r>
              <a:rPr lang="fr-FR" sz="2200" dirty="0">
                <a:latin typeface="Calibri" panose="020F0502020204030204" pitchFamily="34" charset="0"/>
                <a:ea typeface="Calibri" panose="020F0502020204030204" pitchFamily="34" charset="0"/>
                <a:cs typeface="Calibri" panose="020F0502020204030204" pitchFamily="34" charset="0"/>
              </a:rPr>
              <a:t>le traitement du langage naturel automatisé NLP est utilisé dans de nombreux domaines :</a:t>
            </a:r>
          </a:p>
          <a:p>
            <a:pPr algn="l"/>
            <a:endParaRPr lang="fr-FR" sz="22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fr-FR" sz="2200" dirty="0">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Sentiment analyses </a:t>
            </a:r>
            <a:r>
              <a:rPr lang="fr-FR" sz="2200" dirty="0">
                <a:latin typeface="Calibri" panose="020F0502020204030204" pitchFamily="34" charset="0"/>
                <a:ea typeface="Calibri" panose="020F0502020204030204" pitchFamily="34" charset="0"/>
                <a:cs typeface="Calibri" panose="020F0502020204030204" pitchFamily="34" charset="0"/>
              </a:rPr>
              <a:t>: identifier l’opinion et le ressenti d’un individu</a:t>
            </a:r>
          </a:p>
          <a:p>
            <a:pPr algn="l"/>
            <a:endParaRPr lang="fr-FR" sz="22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fr-FR" sz="2200" dirty="0">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Ciblage marketing </a:t>
            </a:r>
            <a:r>
              <a:rPr lang="fr-FR" sz="2200" dirty="0">
                <a:latin typeface="Calibri" panose="020F0502020204030204" pitchFamily="34" charset="0"/>
                <a:ea typeface="Calibri" panose="020F0502020204030204" pitchFamily="34" charset="0"/>
                <a:cs typeface="Calibri" panose="020F0502020204030204" pitchFamily="34" charset="0"/>
              </a:rPr>
              <a:t>: identifier les acheteurs potentiels et proposer la meilleure offre ou le meilleur message</a:t>
            </a:r>
          </a:p>
          <a:p>
            <a:pPr algn="l">
              <a:buFont typeface="Arial" panose="020B0604020202020204" pitchFamily="34" charset="0"/>
              <a:buChar char="•"/>
            </a:pPr>
            <a:endParaRPr lang="fr-FR" sz="22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fr-FR" sz="2200" dirty="0">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Analyse de marché </a:t>
            </a:r>
            <a:r>
              <a:rPr lang="fr-FR" sz="2200" dirty="0">
                <a:latin typeface="Calibri" panose="020F0502020204030204" pitchFamily="34" charset="0"/>
                <a:ea typeface="Calibri" panose="020F0502020204030204" pitchFamily="34" charset="0"/>
                <a:cs typeface="Calibri" panose="020F0502020204030204" pitchFamily="34" charset="0"/>
              </a:rPr>
              <a:t>: dresser un portrait complet du marché existant et de la clientèle</a:t>
            </a:r>
          </a:p>
        </p:txBody>
      </p:sp>
    </p:spTree>
    <p:extLst>
      <p:ext uri="{BB962C8B-B14F-4D97-AF65-F5344CB8AC3E}">
        <p14:creationId xmlns:p14="http://schemas.microsoft.com/office/powerpoint/2010/main" val="277283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2" name="Google Shape;114;p5">
            <a:extLst>
              <a:ext uri="{FF2B5EF4-FFF2-40B4-BE49-F238E27FC236}">
                <a16:creationId xmlns:a16="http://schemas.microsoft.com/office/drawing/2014/main" id="{29BF88DE-43B8-88CE-2C69-5A7896B3C563}"/>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sp>
        <p:nvSpPr>
          <p:cNvPr id="4" name="ZoneTexte 3">
            <a:extLst>
              <a:ext uri="{FF2B5EF4-FFF2-40B4-BE49-F238E27FC236}">
                <a16:creationId xmlns:a16="http://schemas.microsoft.com/office/drawing/2014/main" id="{280B2038-C1AF-C539-1304-C3E20DD6720E}"/>
              </a:ext>
            </a:extLst>
          </p:cNvPr>
          <p:cNvSpPr txBox="1"/>
          <p:nvPr/>
        </p:nvSpPr>
        <p:spPr>
          <a:xfrm>
            <a:off x="1171101" y="2279316"/>
            <a:ext cx="9920100" cy="1785104"/>
          </a:xfrm>
          <a:prstGeom prst="rect">
            <a:avLst/>
          </a:prstGeom>
          <a:noFill/>
        </p:spPr>
        <p:txBody>
          <a:bodyPr wrap="square">
            <a:spAutoFit/>
          </a:bodyPr>
          <a:lstStyle/>
          <a:p>
            <a:r>
              <a:rPr lang="fr-FR" sz="2200" dirty="0">
                <a:latin typeface="Calibri" panose="020F0502020204030204" pitchFamily="34" charset="0"/>
                <a:ea typeface="Calibri" panose="020F0502020204030204" pitchFamily="34" charset="0"/>
                <a:cs typeface="Calibri" panose="020F0502020204030204" pitchFamily="34" charset="0"/>
              </a:rPr>
              <a:t>Pour comprendre le langage le système doit être en mesure de saisir les différences entre les mots. Pour cela, l’idéal est de pouvoir les représenter mathématiquement, on parle d’encodage. De la même manière qu’une image est représentée par une matrice de valeurs représentant les nuances de couleurs, un mot sera représenté par un vecteur de grande dimension, c’est ce que l’on appelle le </a:t>
            </a:r>
            <a:r>
              <a:rPr lang="fr-FR" sz="2200" dirty="0" err="1">
                <a:latin typeface="Calibri" panose="020F0502020204030204" pitchFamily="34" charset="0"/>
                <a:ea typeface="Calibri" panose="020F0502020204030204" pitchFamily="34" charset="0"/>
                <a:cs typeface="Calibri" panose="020F0502020204030204" pitchFamily="34" charset="0"/>
              </a:rPr>
              <a:t>word</a:t>
            </a:r>
            <a:r>
              <a:rPr lang="fr-FR" sz="2200" dirty="0">
                <a:latin typeface="Calibri" panose="020F0502020204030204" pitchFamily="34" charset="0"/>
                <a:ea typeface="Calibri" panose="020F0502020204030204" pitchFamily="34" charset="0"/>
                <a:cs typeface="Calibri" panose="020F0502020204030204" pitchFamily="34" charset="0"/>
              </a:rPr>
              <a:t> </a:t>
            </a:r>
            <a:r>
              <a:rPr lang="fr-FR" sz="2200" dirty="0" err="1">
                <a:latin typeface="Calibri" panose="020F0502020204030204" pitchFamily="34" charset="0"/>
                <a:ea typeface="Calibri" panose="020F0502020204030204" pitchFamily="34" charset="0"/>
                <a:cs typeface="Calibri" panose="020F0502020204030204" pitchFamily="34" charset="0"/>
              </a:rPr>
              <a:t>embedding</a:t>
            </a:r>
            <a:r>
              <a:rPr lang="fr-FR" sz="22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2140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2" name="Google Shape;114;p5">
            <a:extLst>
              <a:ext uri="{FF2B5EF4-FFF2-40B4-BE49-F238E27FC236}">
                <a16:creationId xmlns:a16="http://schemas.microsoft.com/office/drawing/2014/main" id="{607C134B-7FA7-C9B7-2AFA-8726080539AB}"/>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pic>
        <p:nvPicPr>
          <p:cNvPr id="4" name="Image 3">
            <a:extLst>
              <a:ext uri="{FF2B5EF4-FFF2-40B4-BE49-F238E27FC236}">
                <a16:creationId xmlns:a16="http://schemas.microsoft.com/office/drawing/2014/main" id="{FDF66BA6-F930-3942-81B0-A49BC194106B}"/>
              </a:ext>
            </a:extLst>
          </p:cNvPr>
          <p:cNvPicPr>
            <a:picLocks noChangeAspect="1"/>
          </p:cNvPicPr>
          <p:nvPr/>
        </p:nvPicPr>
        <p:blipFill>
          <a:blip r:embed="rId5"/>
          <a:stretch>
            <a:fillRect/>
          </a:stretch>
        </p:blipFill>
        <p:spPr>
          <a:xfrm>
            <a:off x="4377079" y="1563199"/>
            <a:ext cx="6187976" cy="3445844"/>
          </a:xfrm>
          <a:prstGeom prst="rect">
            <a:avLst/>
          </a:prstGeom>
        </p:spPr>
      </p:pic>
      <p:pic>
        <p:nvPicPr>
          <p:cNvPr id="6" name="Image 5">
            <a:extLst>
              <a:ext uri="{FF2B5EF4-FFF2-40B4-BE49-F238E27FC236}">
                <a16:creationId xmlns:a16="http://schemas.microsoft.com/office/drawing/2014/main" id="{BED0CAFF-52ED-1C1B-FFCB-3A0ADF7827BB}"/>
              </a:ext>
            </a:extLst>
          </p:cNvPr>
          <p:cNvPicPr>
            <a:picLocks noChangeAspect="1"/>
          </p:cNvPicPr>
          <p:nvPr/>
        </p:nvPicPr>
        <p:blipFill>
          <a:blip r:embed="rId6"/>
          <a:stretch>
            <a:fillRect/>
          </a:stretch>
        </p:blipFill>
        <p:spPr>
          <a:xfrm>
            <a:off x="977430" y="5090716"/>
            <a:ext cx="7521592" cy="1544603"/>
          </a:xfrm>
          <a:prstGeom prst="rect">
            <a:avLst/>
          </a:prstGeom>
        </p:spPr>
      </p:pic>
    </p:spTree>
    <p:extLst>
      <p:ext uri="{BB962C8B-B14F-4D97-AF65-F5344CB8AC3E}">
        <p14:creationId xmlns:p14="http://schemas.microsoft.com/office/powerpoint/2010/main" val="31603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4584503" y="0"/>
            <a:ext cx="3023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Calibri"/>
                <a:ea typeface="Calibri"/>
                <a:cs typeface="Calibri"/>
                <a:sym typeface="Calibri"/>
              </a:rPr>
              <a:t>Systèmes d’information</a:t>
            </a:r>
            <a:endParaRPr sz="2400" b="0" i="0" u="none" strike="noStrike" cap="none">
              <a:solidFill>
                <a:schemeClr val="dk1"/>
              </a:solidFill>
              <a:latin typeface="Calibri"/>
              <a:ea typeface="Calibri"/>
              <a:cs typeface="Calibri"/>
              <a:sym typeface="Calibri"/>
            </a:endParaRPr>
          </a:p>
        </p:txBody>
      </p:sp>
      <p:sp>
        <p:nvSpPr>
          <p:cNvPr id="114" name="Google Shape;114;p5"/>
          <p:cNvSpPr txBox="1">
            <a:spLocks noGrp="1"/>
          </p:cNvSpPr>
          <p:nvPr>
            <p:ph type="title"/>
          </p:nvPr>
        </p:nvSpPr>
        <p:spPr>
          <a:xfrm>
            <a:off x="323002" y="1029830"/>
            <a:ext cx="5986357" cy="474489"/>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070C0"/>
              </a:buClr>
              <a:buSzPts val="4400"/>
              <a:buFont typeface="Calibri"/>
              <a:buNone/>
            </a:pPr>
            <a:r>
              <a:rPr lang="en-US" sz="3000" b="1" dirty="0">
                <a:solidFill>
                  <a:schemeClr val="accent1"/>
                </a:solidFill>
                <a:highlight>
                  <a:schemeClr val="lt1"/>
                </a:highlight>
              </a:rPr>
              <a:t>Natural Language Processing (NLP):</a:t>
            </a:r>
            <a:endParaRPr sz="3000" b="1" dirty="0">
              <a:solidFill>
                <a:schemeClr val="accent1"/>
              </a:solidFill>
              <a:highlight>
                <a:schemeClr val="lt1"/>
              </a:highlight>
            </a:endParaRPr>
          </a:p>
        </p:txBody>
      </p:sp>
      <p:pic>
        <p:nvPicPr>
          <p:cNvPr id="116" name="Google Shape;116;p5"/>
          <p:cNvPicPr preferRelativeResize="0"/>
          <p:nvPr/>
        </p:nvPicPr>
        <p:blipFill rotWithShape="1">
          <a:blip r:embed="rId3">
            <a:alphaModFix/>
          </a:blip>
          <a:srcRect t="34024"/>
          <a:stretch/>
        </p:blipFill>
        <p:spPr>
          <a:xfrm rot="5400000" flipH="1">
            <a:off x="-2809651" y="2123851"/>
            <a:ext cx="4927601" cy="2813499"/>
          </a:xfrm>
          <a:prstGeom prst="rect">
            <a:avLst/>
          </a:prstGeom>
          <a:noFill/>
          <a:ln>
            <a:noFill/>
          </a:ln>
        </p:spPr>
      </p:pic>
      <p:pic>
        <p:nvPicPr>
          <p:cNvPr id="117" name="Google Shape;117;p5"/>
          <p:cNvPicPr preferRelativeResize="0"/>
          <p:nvPr/>
        </p:nvPicPr>
        <p:blipFill rotWithShape="1">
          <a:blip r:embed="rId3">
            <a:alphaModFix/>
          </a:blip>
          <a:srcRect t="34024"/>
          <a:stretch/>
        </p:blipFill>
        <p:spPr>
          <a:xfrm rot="-5400000" flipH="1">
            <a:off x="10144352" y="2123852"/>
            <a:ext cx="4927599" cy="2813497"/>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0" y="-118650"/>
            <a:ext cx="2199794" cy="1185458"/>
          </a:xfrm>
          <a:prstGeom prst="rect">
            <a:avLst/>
          </a:prstGeom>
          <a:noFill/>
          <a:ln>
            <a:noFill/>
          </a:ln>
        </p:spPr>
      </p:pic>
      <p:sp>
        <p:nvSpPr>
          <p:cNvPr id="119" name="Google Shape;119;p5"/>
          <p:cNvSpPr txBox="1">
            <a:spLocks noGrp="1"/>
          </p:cNvSpPr>
          <p:nvPr>
            <p:ph type="title"/>
          </p:nvPr>
        </p:nvSpPr>
        <p:spPr>
          <a:xfrm>
            <a:off x="2235896" y="134975"/>
            <a:ext cx="9992100" cy="47460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rgbClr val="0070C0"/>
              </a:buClr>
              <a:buSzPts val="4400"/>
              <a:buFont typeface="Calibri"/>
              <a:buNone/>
            </a:pPr>
            <a:r>
              <a:rPr lang="en-US" sz="3000" b="1" dirty="0">
                <a:solidFill>
                  <a:srgbClr val="4F4E6B"/>
                </a:solidFill>
                <a:highlight>
                  <a:schemeClr val="lt1"/>
                </a:highlight>
              </a:rPr>
              <a:t>NLP PYTHON</a:t>
            </a:r>
            <a:endParaRPr sz="3000" b="1" dirty="0">
              <a:solidFill>
                <a:srgbClr val="4F4E6B"/>
              </a:solidFill>
              <a:highlight>
                <a:schemeClr val="lt1"/>
              </a:highlight>
            </a:endParaRPr>
          </a:p>
        </p:txBody>
      </p:sp>
      <p:cxnSp>
        <p:nvCxnSpPr>
          <p:cNvPr id="120" name="Google Shape;120;p5"/>
          <p:cNvCxnSpPr/>
          <p:nvPr/>
        </p:nvCxnSpPr>
        <p:spPr>
          <a:xfrm rot="10800000" flipH="1">
            <a:off x="2271900" y="721925"/>
            <a:ext cx="9920100" cy="14100"/>
          </a:xfrm>
          <a:prstGeom prst="straightConnector1">
            <a:avLst/>
          </a:prstGeom>
          <a:noFill/>
          <a:ln w="28575" cap="flat" cmpd="sng">
            <a:solidFill>
              <a:srgbClr val="4F4E6B"/>
            </a:solidFill>
            <a:prstDash val="solid"/>
            <a:round/>
            <a:headEnd type="none" w="med" len="med"/>
            <a:tailEnd type="none" w="med" len="med"/>
          </a:ln>
        </p:spPr>
      </p:cxnSp>
      <p:sp>
        <p:nvSpPr>
          <p:cNvPr id="2" name="Google Shape;114;p5">
            <a:extLst>
              <a:ext uri="{FF2B5EF4-FFF2-40B4-BE49-F238E27FC236}">
                <a16:creationId xmlns:a16="http://schemas.microsoft.com/office/drawing/2014/main" id="{5821BC69-6382-1D81-2D6A-61800E7BB819}"/>
              </a:ext>
            </a:extLst>
          </p:cNvPr>
          <p:cNvSpPr txBox="1">
            <a:spLocks/>
          </p:cNvSpPr>
          <p:nvPr/>
        </p:nvSpPr>
        <p:spPr>
          <a:xfrm>
            <a:off x="1383901" y="1504319"/>
            <a:ext cx="5986357" cy="474489"/>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buClr>
                <a:srgbClr val="0070C0"/>
              </a:buClr>
              <a:buSzPts val="4400"/>
            </a:pPr>
            <a:r>
              <a:rPr lang="en-US" sz="3000" b="1" dirty="0">
                <a:solidFill>
                  <a:schemeClr val="accent1"/>
                </a:solidFill>
                <a:highlight>
                  <a:schemeClr val="lt1"/>
                </a:highlight>
              </a:rPr>
              <a:t>Word Embedding:</a:t>
            </a:r>
          </a:p>
        </p:txBody>
      </p:sp>
      <p:sp>
        <p:nvSpPr>
          <p:cNvPr id="4" name="ZoneTexte 3">
            <a:extLst>
              <a:ext uri="{FF2B5EF4-FFF2-40B4-BE49-F238E27FC236}">
                <a16:creationId xmlns:a16="http://schemas.microsoft.com/office/drawing/2014/main" id="{93FE2394-684B-A827-7400-92F05B6E173D}"/>
              </a:ext>
            </a:extLst>
          </p:cNvPr>
          <p:cNvSpPr txBox="1"/>
          <p:nvPr/>
        </p:nvSpPr>
        <p:spPr>
          <a:xfrm>
            <a:off x="1060899" y="2067684"/>
            <a:ext cx="10140504" cy="4401205"/>
          </a:xfrm>
          <a:prstGeom prst="rect">
            <a:avLst/>
          </a:prstGeom>
          <a:noFill/>
        </p:spPr>
        <p:txBody>
          <a:bodyPr wrap="square">
            <a:spAutoFit/>
          </a:bodyPr>
          <a:lstStyle/>
          <a:p>
            <a:pPr algn="l"/>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Pré-traitement de données pour le NLP</a:t>
            </a:r>
          </a:p>
          <a:p>
            <a:pPr algn="l"/>
            <a:endPar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Une des premières idées pour transformer un corpus en une représentation numérique était de construire un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dictionnaire</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 pour chaque mot, nous allions lui attribuer un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indice unique</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a:t>
            </a:r>
          </a:p>
          <a:p>
            <a:pPr algn="l"/>
            <a:endPar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Cette méthode d'encodage est simple mais elle pose plusieurs problèmes. Même si le nombre de mots d'un langage peut être fini, le nombre de phrases qui peuvent être construites à partir de ces mots est infini, le sens peut complètement changer à cause d'un seul mot. Il faut en théorie, avoir un jeu de données qui dispose de toutes les combinaisons de mots dans une phrase cela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implique une grande dimension</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qui ne permet plus aux modèles de modéliser efficacement le phénomène.</a:t>
            </a:r>
          </a:p>
          <a:p>
            <a:pPr algn="l"/>
            <a:endPar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Il y a donc plusieurs étapes de </a:t>
            </a:r>
            <a:r>
              <a:rPr lang="fr-FR" sz="2000" b="1"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prétraitement</a:t>
            </a:r>
            <a:r>
              <a:rPr lang="fr-FR" sz="2000" b="0" i="0" dirty="0">
                <a:solidFill>
                  <a:srgbClr val="282B2E"/>
                </a:solidFill>
                <a:effectLst/>
                <a:latin typeface="Calibri" panose="020F0502020204030204" pitchFamily="34" charset="0"/>
                <a:ea typeface="Calibri" panose="020F0502020204030204" pitchFamily="34" charset="0"/>
                <a:cs typeface="Calibri" panose="020F0502020204030204" pitchFamily="34" charset="0"/>
              </a:rPr>
              <a:t> de texte qui doivent être prises en compte, spécialement adapté pour le texte mais également pour la langue d'étude.</a:t>
            </a:r>
          </a:p>
        </p:txBody>
      </p:sp>
    </p:spTree>
    <p:extLst>
      <p:ext uri="{BB962C8B-B14F-4D97-AF65-F5344CB8AC3E}">
        <p14:creationId xmlns:p14="http://schemas.microsoft.com/office/powerpoint/2010/main" val="40829042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2419</Words>
  <Application>Microsoft Office PowerPoint</Application>
  <PresentationFormat>Grand écran</PresentationFormat>
  <Paragraphs>168</Paragraphs>
  <Slides>26</Slides>
  <Notes>26</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26</vt:i4>
      </vt:variant>
    </vt:vector>
  </HeadingPairs>
  <TitlesOfParts>
    <vt:vector size="38" baseType="lpstr">
      <vt:lpstr>__Inter_aaf875</vt:lpstr>
      <vt:lpstr>Segoe UI</vt:lpstr>
      <vt:lpstr>Calibri</vt:lpstr>
      <vt:lpstr>Roboto</vt:lpstr>
      <vt:lpstr>Hammersmith One</vt:lpstr>
      <vt:lpstr>Cambria Math</vt:lpstr>
      <vt:lpstr>Rubik</vt:lpstr>
      <vt:lpstr>-apple-system</vt:lpstr>
      <vt:lpstr>Mulish</vt:lpstr>
      <vt:lpstr>Wingdings</vt:lpstr>
      <vt:lpstr>Arial</vt:lpstr>
      <vt:lpstr>Office Theme</vt:lpstr>
      <vt:lpstr>Présentation PowerPoint</vt:lpstr>
      <vt:lpstr>Présentation PowerPoint</vt:lpstr>
      <vt:lpstr>Natural Language Processing (NLP):</vt:lpstr>
      <vt:lpstr>Natural Language Processing (NLP):</vt:lpstr>
      <vt:lpstr>Natural Language Processing (NLP):</vt:lpstr>
      <vt:lpstr>Les domaines et les exemples d'application du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Natural Language Processing (NLP):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Boutaina</dc:creator>
  <cp:lastModifiedBy>elkinany boutaina</cp:lastModifiedBy>
  <cp:revision>1</cp:revision>
  <dcterms:created xsi:type="dcterms:W3CDTF">2023-04-21T14:36:03Z</dcterms:created>
  <dcterms:modified xsi:type="dcterms:W3CDTF">2024-03-31T15:51:52Z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2022-06-27T00:00:00Z</vt:filetime>
  </property>
  <property fmtid="{D5CDD505-2E9C-101B-9397-08002B2CF9AE}" pid="3" name="LastSaved">
    <vt:filetime>2023-04-21T00:00:00Z</vt:filetime>
  </property>
</Properties>
</file>