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"/>
  </p:notesMasterIdLst>
  <p:handoutMasterIdLst>
    <p:handoutMasterId r:id="rId5"/>
  </p:handoutMasterIdLst>
  <p:sldIdLst>
    <p:sldId id="915" r:id="rId2"/>
    <p:sldId id="916" r:id="rId3"/>
  </p:sldIdLst>
  <p:sldSz cx="10691813" cy="7559675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83A7DF8-D49E-4912-851C-92CB485E55BE}">
          <p14:sldIdLst>
            <p14:sldId id="915"/>
            <p14:sldId id="9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010"/>
    <a:srgbClr val="0070C0"/>
    <a:srgbClr val="DDE8F3"/>
    <a:srgbClr val="E9F0F7"/>
    <a:srgbClr val="F64444"/>
    <a:srgbClr val="FFFFFF"/>
    <a:srgbClr val="0051B4"/>
    <a:srgbClr val="595959"/>
    <a:srgbClr val="00ACE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성윤" userId="681deb6a-a508-45ff-9031-76c138d0141b" providerId="ADAL" clId="{911F27BA-8FD2-4927-9379-DB0FD3A6CB2C}"/>
    <pc:docChg chg="undo custSel addSld delSld modSld sldOrd modSection">
      <pc:chgData name="조성윤" userId="681deb6a-a508-45ff-9031-76c138d0141b" providerId="ADAL" clId="{911F27BA-8FD2-4927-9379-DB0FD3A6CB2C}" dt="2022-10-24T05:40:30.359" v="1652" actId="14100"/>
      <pc:docMkLst>
        <pc:docMk/>
      </pc:docMkLst>
      <pc:sldChg chg="del">
        <pc:chgData name="조성윤" userId="681deb6a-a508-45ff-9031-76c138d0141b" providerId="ADAL" clId="{911F27BA-8FD2-4927-9379-DB0FD3A6CB2C}" dt="2022-10-24T04:59:40.866" v="53" actId="2696"/>
        <pc:sldMkLst>
          <pc:docMk/>
          <pc:sldMk cId="3621809776" sldId="276"/>
        </pc:sldMkLst>
      </pc:sldChg>
      <pc:sldChg chg="del">
        <pc:chgData name="조성윤" userId="681deb6a-a508-45ff-9031-76c138d0141b" providerId="ADAL" clId="{911F27BA-8FD2-4927-9379-DB0FD3A6CB2C}" dt="2022-10-24T05:33:13.765" v="1308" actId="2696"/>
        <pc:sldMkLst>
          <pc:docMk/>
          <pc:sldMk cId="1191906583" sldId="279"/>
        </pc:sldMkLst>
      </pc:sldChg>
      <pc:sldChg chg="addSp delSp modSp">
        <pc:chgData name="조성윤" userId="681deb6a-a508-45ff-9031-76c138d0141b" providerId="ADAL" clId="{911F27BA-8FD2-4927-9379-DB0FD3A6CB2C}" dt="2022-10-24T05:40:30.359" v="1652" actId="14100"/>
        <pc:sldMkLst>
          <pc:docMk/>
          <pc:sldMk cId="4071281104" sldId="280"/>
        </pc:sldMkLst>
        <pc:spChg chg="mod">
          <ac:chgData name="조성윤" userId="681deb6a-a508-45ff-9031-76c138d0141b" providerId="ADAL" clId="{911F27BA-8FD2-4927-9379-DB0FD3A6CB2C}" dt="2022-10-24T05:00:04.266" v="109" actId="6549"/>
          <ac:spMkLst>
            <pc:docMk/>
            <pc:sldMk cId="4071281104" sldId="280"/>
            <ac:spMk id="2" creationId="{00000000-0000-0000-0000-000000000000}"/>
          </ac:spMkLst>
        </pc:spChg>
        <pc:spChg chg="mod">
          <ac:chgData name="조성윤" userId="681deb6a-a508-45ff-9031-76c138d0141b" providerId="ADAL" clId="{911F27BA-8FD2-4927-9379-DB0FD3A6CB2C}" dt="2022-10-24T05:39:17.445" v="1582"/>
          <ac:spMkLst>
            <pc:docMk/>
            <pc:sldMk cId="4071281104" sldId="280"/>
            <ac:spMk id="6" creationId="{00000000-0000-0000-0000-000000000000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0" creationId="{00000000-0000-0000-0000-000000000000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43" creationId="{9FCE71E6-C908-48D9-A73C-9B308441B637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44" creationId="{4EEDB877-7C0D-4255-9E9B-393DBE76F9F3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47" creationId="{CB7A9EA4-D361-4B78-8A14-1B66C055A782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48" creationId="{19D480F2-B844-4435-B389-41031A23CD3B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49" creationId="{C1E39C16-3058-44DC-BFD6-BBCE834A368F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50" creationId="{92D30DF8-48C7-419E-8C0D-433445B05653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51" creationId="{FB110219-4D73-4673-B4ED-A81E8CA49508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52" creationId="{28516F01-081F-4D2B-A508-3856080EC463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53" creationId="{CC686CFE-DF5D-49C1-AE6D-91735306876F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54" creationId="{7F341FAA-8A44-491C-8651-EA7831324AB4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55" creationId="{1EE7F06D-11E1-4309-BBA1-76859BC03A4F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56" creationId="{27544896-2095-43D4-A493-6F30EF5BA016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57" creationId="{6C6BEB42-3C67-4C8B-8203-C7AECA07C4CF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74" creationId="{520DD9A8-2A04-4535-9E7E-6A0D9FD04EFF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75" creationId="{2089C8EB-0D2E-4A24-B907-2199FE8196D7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86" creationId="{FB110219-4D73-4673-B4ED-A81E8CA49508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87" creationId="{7F341FAA-8A44-491C-8651-EA7831324AB4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88" creationId="{6C6BEB42-3C67-4C8B-8203-C7AECA07C4CF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89" creationId="{FB110219-4D73-4673-B4ED-A81E8CA49508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90" creationId="{7F341FAA-8A44-491C-8651-EA7831324AB4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91" creationId="{6C6BEB42-3C67-4C8B-8203-C7AECA07C4CF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92" creationId="{FB110219-4D73-4673-B4ED-A81E8CA49508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93" creationId="{7F341FAA-8A44-491C-8651-EA7831324AB4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94" creationId="{6C6BEB42-3C67-4C8B-8203-C7AECA07C4CF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95" creationId="{FB110219-4D73-4673-B4ED-A81E8CA49508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96" creationId="{7F341FAA-8A44-491C-8651-EA7831324AB4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97" creationId="{6C6BEB42-3C67-4C8B-8203-C7AECA07C4CF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10" creationId="{3D2792DA-AA0B-44A8-A035-A468766664FB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11" creationId="{BA9B93C7-22A3-4399-AA79-93D9E5A9335D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12" creationId="{8724DFE3-60E8-4553-B0D7-523C04345821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13" creationId="{C132D180-1974-40F3-BB8C-1BC8BADECB80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15" creationId="{6CAC444B-ABBA-4310-A27B-7CDA0B87BF17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49" creationId="{00000000-0000-0000-0000-000000000000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50" creationId="{CE9898DA-2093-47DE-BA6B-F52FD94C6811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51" creationId="{42BCA1C4-04E8-49AF-8EDD-2A8E9C01A589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53" creationId="{00000000-0000-0000-0000-000000000000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54" creationId="{00000000-0000-0000-0000-000000000000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55" creationId="{00000000-0000-0000-0000-000000000000}"/>
          </ac:spMkLst>
        </pc:spChg>
        <pc:spChg chg="add mod">
          <ac:chgData name="조성윤" userId="681deb6a-a508-45ff-9031-76c138d0141b" providerId="ADAL" clId="{911F27BA-8FD2-4927-9379-DB0FD3A6CB2C}" dt="2022-10-24T05:40:30.359" v="1652" actId="14100"/>
          <ac:spMkLst>
            <pc:docMk/>
            <pc:sldMk cId="4071281104" sldId="280"/>
            <ac:spMk id="157" creationId="{C5FB21E4-9DA1-4D5E-A974-FA9EDF9EFCAD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61" creationId="{CB440519-5FFF-493D-A364-9216EE57A6FB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62" creationId="{D1A53FE5-CC11-4884-BE29-087BA785D914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64" creationId="{EA94AC05-2D49-4833-B583-CAE14B40FF16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66" creationId="{203BC7D3-D6A4-456C-80CA-73918C326DC2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67" creationId="{CD8D39B6-C9A9-4E48-B1AC-6D6317587A0D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71" creationId="{1B366AF6-1177-4FC6-8C49-89B0C2798A4C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72" creationId="{B0631982-6F4E-4A9E-8067-F0F673020425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73" creationId="{97240593-6094-4F41-AB86-8FDA31C872E7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75" creationId="{25F4BE89-45EA-4C84-B325-7F5D2205D992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78" creationId="{E31ACDE0-F91B-4DDE-9A38-7B9DA7C7D7CB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79" creationId="{11B33B67-2694-48B8-A3A1-8561785942BC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80" creationId="{66DA26B0-D0B3-41EC-9858-B66DB3018ED4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82" creationId="{B4B1090B-157F-4C2D-8A72-EBA4B43B8138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83" creationId="{2941C0FA-55F1-407E-B00C-185A933E8D7B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84" creationId="{C3332893-006D-4668-840E-BD01A3348F21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86" creationId="{32845A74-3036-47C5-A94C-C3B69AEAD736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87" creationId="{2CCBD2B3-8096-49E1-971A-C232054EB450}"/>
          </ac:spMkLst>
        </pc:spChg>
        <pc:spChg chg="del">
          <ac:chgData name="조성윤" userId="681deb6a-a508-45ff-9031-76c138d0141b" providerId="ADAL" clId="{911F27BA-8FD2-4927-9379-DB0FD3A6CB2C}" dt="2022-10-24T05:03:04.296" v="110" actId="478"/>
          <ac:spMkLst>
            <pc:docMk/>
            <pc:sldMk cId="4071281104" sldId="280"/>
            <ac:spMk id="194" creationId="{1D3B06A1-C4A7-4900-8DFF-7ECF9F4B2B25}"/>
          </ac:spMkLst>
        </pc:spChg>
        <pc:spChg chg="del">
          <ac:chgData name="조성윤" userId="681deb6a-a508-45ff-9031-76c138d0141b" providerId="ADAL" clId="{911F27BA-8FD2-4927-9379-DB0FD3A6CB2C}" dt="2022-10-24T05:39:31.655" v="1584" actId="478"/>
          <ac:spMkLst>
            <pc:docMk/>
            <pc:sldMk cId="4071281104" sldId="280"/>
            <ac:spMk id="198" creationId="{00000000-0000-0000-0000-000000000000}"/>
          </ac:spMkLst>
        </pc:spChg>
        <pc:spChg chg="del">
          <ac:chgData name="조성윤" userId="681deb6a-a508-45ff-9031-76c138d0141b" providerId="ADAL" clId="{911F27BA-8FD2-4927-9379-DB0FD3A6CB2C}" dt="2022-10-24T05:39:18.997" v="1583" actId="478"/>
          <ac:spMkLst>
            <pc:docMk/>
            <pc:sldMk cId="4071281104" sldId="280"/>
            <ac:spMk id="199" creationId="{00000000-0000-0000-0000-000000000000}"/>
          </ac:spMkLst>
        </pc:spChg>
        <pc:grpChg chg="del">
          <ac:chgData name="조성윤" userId="681deb6a-a508-45ff-9031-76c138d0141b" providerId="ADAL" clId="{911F27BA-8FD2-4927-9379-DB0FD3A6CB2C}" dt="2022-10-24T05:03:04.296" v="110" actId="478"/>
          <ac:grpSpMkLst>
            <pc:docMk/>
            <pc:sldMk cId="4071281104" sldId="280"/>
            <ac:grpSpMk id="9" creationId="{00000000-0000-0000-0000-000000000000}"/>
          </ac:grpSpMkLst>
        </pc:grpChg>
        <pc:grpChg chg="del">
          <ac:chgData name="조성윤" userId="681deb6a-a508-45ff-9031-76c138d0141b" providerId="ADAL" clId="{911F27BA-8FD2-4927-9379-DB0FD3A6CB2C}" dt="2022-10-24T05:03:04.296" v="110" actId="478"/>
          <ac:grpSpMkLst>
            <pc:docMk/>
            <pc:sldMk cId="4071281104" sldId="280"/>
            <ac:grpSpMk id="12" creationId="{00000000-0000-0000-0000-000000000000}"/>
          </ac:grpSpMkLst>
        </pc:grpChg>
        <pc:grpChg chg="del">
          <ac:chgData name="조성윤" userId="681deb6a-a508-45ff-9031-76c138d0141b" providerId="ADAL" clId="{911F27BA-8FD2-4927-9379-DB0FD3A6CB2C}" dt="2022-10-24T05:03:04.296" v="110" actId="478"/>
          <ac:grpSpMkLst>
            <pc:docMk/>
            <pc:sldMk cId="4071281104" sldId="280"/>
            <ac:grpSpMk id="19" creationId="{00000000-0000-0000-0000-000000000000}"/>
          </ac:grpSpMkLst>
        </pc:grpChg>
        <pc:grpChg chg="del">
          <ac:chgData name="조성윤" userId="681deb6a-a508-45ff-9031-76c138d0141b" providerId="ADAL" clId="{911F27BA-8FD2-4927-9379-DB0FD3A6CB2C}" dt="2022-10-24T05:03:04.296" v="110" actId="478"/>
          <ac:grpSpMkLst>
            <pc:docMk/>
            <pc:sldMk cId="4071281104" sldId="280"/>
            <ac:grpSpMk id="125" creationId="{00000000-0000-0000-0000-000000000000}"/>
          </ac:grpSpMkLst>
        </pc:grpChg>
        <pc:grpChg chg="del">
          <ac:chgData name="조성윤" userId="681deb6a-a508-45ff-9031-76c138d0141b" providerId="ADAL" clId="{911F27BA-8FD2-4927-9379-DB0FD3A6CB2C}" dt="2022-10-24T05:03:04.296" v="110" actId="478"/>
          <ac:grpSpMkLst>
            <pc:docMk/>
            <pc:sldMk cId="4071281104" sldId="280"/>
            <ac:grpSpMk id="133" creationId="{00000000-0000-0000-0000-000000000000}"/>
          </ac:grpSpMkLst>
        </pc:grpChg>
        <pc:grpChg chg="del">
          <ac:chgData name="조성윤" userId="681deb6a-a508-45ff-9031-76c138d0141b" providerId="ADAL" clId="{911F27BA-8FD2-4927-9379-DB0FD3A6CB2C}" dt="2022-10-24T05:03:04.296" v="110" actId="478"/>
          <ac:grpSpMkLst>
            <pc:docMk/>
            <pc:sldMk cId="4071281104" sldId="280"/>
            <ac:grpSpMk id="141" creationId="{00000000-0000-0000-0000-000000000000}"/>
          </ac:grpSpMkLst>
        </pc:grpChg>
        <pc:grpChg chg="del">
          <ac:chgData name="조성윤" userId="681deb6a-a508-45ff-9031-76c138d0141b" providerId="ADAL" clId="{911F27BA-8FD2-4927-9379-DB0FD3A6CB2C}" dt="2022-10-24T05:03:04.296" v="110" actId="478"/>
          <ac:grpSpMkLst>
            <pc:docMk/>
            <pc:sldMk cId="4071281104" sldId="280"/>
            <ac:grpSpMk id="191" creationId="{CCEC8E36-B2FF-4521-8239-C54508CC1143}"/>
          </ac:grpSpMkLst>
        </pc:grpChg>
        <pc:graphicFrameChg chg="add mod modGraphic">
          <ac:chgData name="조성윤" userId="681deb6a-a508-45ff-9031-76c138d0141b" providerId="ADAL" clId="{911F27BA-8FD2-4927-9379-DB0FD3A6CB2C}" dt="2022-10-24T05:39:58.738" v="1614" actId="1036"/>
          <ac:graphicFrameMkLst>
            <pc:docMk/>
            <pc:sldMk cId="4071281104" sldId="280"/>
            <ac:graphicFrameMk id="156" creationId="{6F5DF810-C0FD-46FA-B692-C6A46FEEB5E2}"/>
          </ac:graphicFrameMkLst>
        </pc:graphicFrameChg>
        <pc:cxnChg chg="del">
          <ac:chgData name="조성윤" userId="681deb6a-a508-45ff-9031-76c138d0141b" providerId="ADAL" clId="{911F27BA-8FD2-4927-9379-DB0FD3A6CB2C}" dt="2022-10-24T05:03:04.296" v="110" actId="478"/>
          <ac:cxnSpMkLst>
            <pc:docMk/>
            <pc:sldMk cId="4071281104" sldId="280"/>
            <ac:cxnSpMk id="98" creationId="{9FC16449-DFAE-453C-9A1D-6B822F1B8C03}"/>
          </ac:cxnSpMkLst>
        </pc:cxnChg>
        <pc:cxnChg chg="del">
          <ac:chgData name="조성윤" userId="681deb6a-a508-45ff-9031-76c138d0141b" providerId="ADAL" clId="{911F27BA-8FD2-4927-9379-DB0FD3A6CB2C}" dt="2022-10-24T05:03:04.296" v="110" actId="478"/>
          <ac:cxnSpMkLst>
            <pc:docMk/>
            <pc:sldMk cId="4071281104" sldId="280"/>
            <ac:cxnSpMk id="99" creationId="{2E04F361-1973-4733-99EB-5522AE1208E4}"/>
          </ac:cxnSpMkLst>
        </pc:cxnChg>
        <pc:cxnChg chg="del">
          <ac:chgData name="조성윤" userId="681deb6a-a508-45ff-9031-76c138d0141b" providerId="ADAL" clId="{911F27BA-8FD2-4927-9379-DB0FD3A6CB2C}" dt="2022-10-24T05:03:04.296" v="110" actId="478"/>
          <ac:cxnSpMkLst>
            <pc:docMk/>
            <pc:sldMk cId="4071281104" sldId="280"/>
            <ac:cxnSpMk id="100" creationId="{A4A9A07B-281C-435B-B21B-65976AE06A7D}"/>
          </ac:cxnSpMkLst>
        </pc:cxnChg>
        <pc:cxnChg chg="del">
          <ac:chgData name="조성윤" userId="681deb6a-a508-45ff-9031-76c138d0141b" providerId="ADAL" clId="{911F27BA-8FD2-4927-9379-DB0FD3A6CB2C}" dt="2022-10-24T05:03:04.296" v="110" actId="478"/>
          <ac:cxnSpMkLst>
            <pc:docMk/>
            <pc:sldMk cId="4071281104" sldId="280"/>
            <ac:cxnSpMk id="101" creationId="{BB544798-36D0-4254-99AB-F2ADD015E7AE}"/>
          </ac:cxnSpMkLst>
        </pc:cxnChg>
        <pc:cxnChg chg="del">
          <ac:chgData name="조성윤" userId="681deb6a-a508-45ff-9031-76c138d0141b" providerId="ADAL" clId="{911F27BA-8FD2-4927-9379-DB0FD3A6CB2C}" dt="2022-10-24T05:03:04.296" v="110" actId="478"/>
          <ac:cxnSpMkLst>
            <pc:docMk/>
            <pc:sldMk cId="4071281104" sldId="280"/>
            <ac:cxnSpMk id="102" creationId="{2F48C68B-0FB2-4155-B5F9-1DB3A74956B4}"/>
          </ac:cxnSpMkLst>
        </pc:cxnChg>
        <pc:cxnChg chg="del">
          <ac:chgData name="조성윤" userId="681deb6a-a508-45ff-9031-76c138d0141b" providerId="ADAL" clId="{911F27BA-8FD2-4927-9379-DB0FD3A6CB2C}" dt="2022-10-24T05:03:04.296" v="110" actId="478"/>
          <ac:cxnSpMkLst>
            <pc:docMk/>
            <pc:sldMk cId="4071281104" sldId="280"/>
            <ac:cxnSpMk id="103" creationId="{ACAF351B-4495-414F-B0E8-A73F23A4297E}"/>
          </ac:cxnSpMkLst>
        </pc:cxnChg>
        <pc:cxnChg chg="del">
          <ac:chgData name="조성윤" userId="681deb6a-a508-45ff-9031-76c138d0141b" providerId="ADAL" clId="{911F27BA-8FD2-4927-9379-DB0FD3A6CB2C}" dt="2022-10-24T05:03:04.296" v="110" actId="478"/>
          <ac:cxnSpMkLst>
            <pc:docMk/>
            <pc:sldMk cId="4071281104" sldId="280"/>
            <ac:cxnSpMk id="104" creationId="{60A9791E-07F9-45D6-9BBD-388D3A3DF7B2}"/>
          </ac:cxnSpMkLst>
        </pc:cxnChg>
        <pc:cxnChg chg="del">
          <ac:chgData name="조성윤" userId="681deb6a-a508-45ff-9031-76c138d0141b" providerId="ADAL" clId="{911F27BA-8FD2-4927-9379-DB0FD3A6CB2C}" dt="2022-10-24T05:03:04.296" v="110" actId="478"/>
          <ac:cxnSpMkLst>
            <pc:docMk/>
            <pc:sldMk cId="4071281104" sldId="280"/>
            <ac:cxnSpMk id="105" creationId="{F139C1F5-96F7-49D0-975D-20718B22B8B7}"/>
          </ac:cxnSpMkLst>
        </pc:cxnChg>
        <pc:cxnChg chg="del">
          <ac:chgData name="조성윤" userId="681deb6a-a508-45ff-9031-76c138d0141b" providerId="ADAL" clId="{911F27BA-8FD2-4927-9379-DB0FD3A6CB2C}" dt="2022-10-24T05:03:04.296" v="110" actId="478"/>
          <ac:cxnSpMkLst>
            <pc:docMk/>
            <pc:sldMk cId="4071281104" sldId="280"/>
            <ac:cxnSpMk id="106" creationId="{5EEFF2F4-3519-4D70-9050-FC29B2909E63}"/>
          </ac:cxnSpMkLst>
        </pc:cxnChg>
        <pc:cxnChg chg="del">
          <ac:chgData name="조성윤" userId="681deb6a-a508-45ff-9031-76c138d0141b" providerId="ADAL" clId="{911F27BA-8FD2-4927-9379-DB0FD3A6CB2C}" dt="2022-10-24T05:03:04.296" v="110" actId="478"/>
          <ac:cxnSpMkLst>
            <pc:docMk/>
            <pc:sldMk cId="4071281104" sldId="280"/>
            <ac:cxnSpMk id="107" creationId="{ADB4A28C-647D-40DE-A3E2-F2E6432F8AC1}"/>
          </ac:cxnSpMkLst>
        </pc:cxnChg>
        <pc:cxnChg chg="del">
          <ac:chgData name="조성윤" userId="681deb6a-a508-45ff-9031-76c138d0141b" providerId="ADAL" clId="{911F27BA-8FD2-4927-9379-DB0FD3A6CB2C}" dt="2022-10-24T05:03:04.296" v="110" actId="478"/>
          <ac:cxnSpMkLst>
            <pc:docMk/>
            <pc:sldMk cId="4071281104" sldId="280"/>
            <ac:cxnSpMk id="108" creationId="{695A59D3-92B5-43B4-BF4F-AD5A462271DF}"/>
          </ac:cxnSpMkLst>
        </pc:cxnChg>
        <pc:cxnChg chg="del">
          <ac:chgData name="조성윤" userId="681deb6a-a508-45ff-9031-76c138d0141b" providerId="ADAL" clId="{911F27BA-8FD2-4927-9379-DB0FD3A6CB2C}" dt="2022-10-24T05:03:04.296" v="110" actId="478"/>
          <ac:cxnSpMkLst>
            <pc:docMk/>
            <pc:sldMk cId="4071281104" sldId="280"/>
            <ac:cxnSpMk id="109" creationId="{A3C93BB5-57A4-4855-A3F8-D00DAAFE772A}"/>
          </ac:cxnSpMkLst>
        </pc:cxnChg>
        <pc:cxnChg chg="del">
          <ac:chgData name="조성윤" userId="681deb6a-a508-45ff-9031-76c138d0141b" providerId="ADAL" clId="{911F27BA-8FD2-4927-9379-DB0FD3A6CB2C}" dt="2022-10-24T05:03:04.296" v="110" actId="478"/>
          <ac:cxnSpMkLst>
            <pc:docMk/>
            <pc:sldMk cId="4071281104" sldId="280"/>
            <ac:cxnSpMk id="114" creationId="{F59E34DA-955B-4AE2-80F7-760FD680BB17}"/>
          </ac:cxnSpMkLst>
        </pc:cxnChg>
        <pc:cxnChg chg="del">
          <ac:chgData name="조성윤" userId="681deb6a-a508-45ff-9031-76c138d0141b" providerId="ADAL" clId="{911F27BA-8FD2-4927-9379-DB0FD3A6CB2C}" dt="2022-10-24T05:03:04.296" v="110" actId="478"/>
          <ac:cxnSpMkLst>
            <pc:docMk/>
            <pc:sldMk cId="4071281104" sldId="280"/>
            <ac:cxnSpMk id="152" creationId="{2EBB4A77-A483-489D-AB29-B99AFF39FF53}"/>
          </ac:cxnSpMkLst>
        </pc:cxnChg>
        <pc:cxnChg chg="del">
          <ac:chgData name="조성윤" userId="681deb6a-a508-45ff-9031-76c138d0141b" providerId="ADAL" clId="{911F27BA-8FD2-4927-9379-DB0FD3A6CB2C}" dt="2022-10-24T05:03:04.296" v="110" actId="478"/>
          <ac:cxnSpMkLst>
            <pc:docMk/>
            <pc:sldMk cId="4071281104" sldId="280"/>
            <ac:cxnSpMk id="165" creationId="{7A44F243-BC62-4EF8-A550-7E153C52EC1E}"/>
          </ac:cxnSpMkLst>
        </pc:cxnChg>
        <pc:cxnChg chg="del">
          <ac:chgData name="조성윤" userId="681deb6a-a508-45ff-9031-76c138d0141b" providerId="ADAL" clId="{911F27BA-8FD2-4927-9379-DB0FD3A6CB2C}" dt="2022-10-24T05:03:04.296" v="110" actId="478"/>
          <ac:cxnSpMkLst>
            <pc:docMk/>
            <pc:sldMk cId="4071281104" sldId="280"/>
            <ac:cxnSpMk id="176" creationId="{581EE091-B439-4B04-8B6A-120D730E46AE}"/>
          </ac:cxnSpMkLst>
        </pc:cxnChg>
      </pc:sldChg>
      <pc:sldChg chg="del">
        <pc:chgData name="조성윤" userId="681deb6a-a508-45ff-9031-76c138d0141b" providerId="ADAL" clId="{911F27BA-8FD2-4927-9379-DB0FD3A6CB2C}" dt="2022-10-24T05:29:46.078" v="1305" actId="2696"/>
        <pc:sldMkLst>
          <pc:docMk/>
          <pc:sldMk cId="813553711" sldId="281"/>
        </pc:sldMkLst>
      </pc:sldChg>
      <pc:sldChg chg="modSp">
        <pc:chgData name="조성윤" userId="681deb6a-a508-45ff-9031-76c138d0141b" providerId="ADAL" clId="{911F27BA-8FD2-4927-9379-DB0FD3A6CB2C}" dt="2022-10-24T04:59:13.707" v="51"/>
        <pc:sldMkLst>
          <pc:docMk/>
          <pc:sldMk cId="3205475378" sldId="282"/>
        </pc:sldMkLst>
        <pc:spChg chg="mod">
          <ac:chgData name="조성윤" userId="681deb6a-a508-45ff-9031-76c138d0141b" providerId="ADAL" clId="{911F27BA-8FD2-4927-9379-DB0FD3A6CB2C}" dt="2022-10-24T04:59:13.707" v="51"/>
          <ac:spMkLst>
            <pc:docMk/>
            <pc:sldMk cId="3205475378" sldId="282"/>
            <ac:spMk id="2" creationId="{00000000-0000-0000-0000-000000000000}"/>
          </ac:spMkLst>
        </pc:spChg>
      </pc:sldChg>
      <pc:sldChg chg="del">
        <pc:chgData name="조성윤" userId="681deb6a-a508-45ff-9031-76c138d0141b" providerId="ADAL" clId="{911F27BA-8FD2-4927-9379-DB0FD3A6CB2C}" dt="2022-10-24T04:59:16.110" v="52" actId="2696"/>
        <pc:sldMkLst>
          <pc:docMk/>
          <pc:sldMk cId="2125391484" sldId="292"/>
        </pc:sldMkLst>
      </pc:sldChg>
      <pc:sldChg chg="del">
        <pc:chgData name="조성윤" userId="681deb6a-a508-45ff-9031-76c138d0141b" providerId="ADAL" clId="{911F27BA-8FD2-4927-9379-DB0FD3A6CB2C}" dt="2022-10-24T05:29:29.467" v="1300" actId="2696"/>
        <pc:sldMkLst>
          <pc:docMk/>
          <pc:sldMk cId="1696742408" sldId="299"/>
        </pc:sldMkLst>
      </pc:sldChg>
      <pc:sldChg chg="del">
        <pc:chgData name="조성윤" userId="681deb6a-a508-45ff-9031-76c138d0141b" providerId="ADAL" clId="{911F27BA-8FD2-4927-9379-DB0FD3A6CB2C}" dt="2022-10-24T05:33:12.213" v="1307" actId="2696"/>
        <pc:sldMkLst>
          <pc:docMk/>
          <pc:sldMk cId="3092741875" sldId="300"/>
        </pc:sldMkLst>
      </pc:sldChg>
      <pc:sldChg chg="del">
        <pc:chgData name="조성윤" userId="681deb6a-a508-45ff-9031-76c138d0141b" providerId="ADAL" clId="{911F27BA-8FD2-4927-9379-DB0FD3A6CB2C}" dt="2022-10-24T05:29:37.148" v="1302" actId="2696"/>
        <pc:sldMkLst>
          <pc:docMk/>
          <pc:sldMk cId="1932131035" sldId="301"/>
        </pc:sldMkLst>
      </pc:sldChg>
      <pc:sldChg chg="del">
        <pc:chgData name="조성윤" userId="681deb6a-a508-45ff-9031-76c138d0141b" providerId="ADAL" clId="{911F27BA-8FD2-4927-9379-DB0FD3A6CB2C}" dt="2022-10-24T05:29:39.411" v="1303" actId="2696"/>
        <pc:sldMkLst>
          <pc:docMk/>
          <pc:sldMk cId="1679401257" sldId="302"/>
        </pc:sldMkLst>
      </pc:sldChg>
      <pc:sldChg chg="del">
        <pc:chgData name="조성윤" userId="681deb6a-a508-45ff-9031-76c138d0141b" providerId="ADAL" clId="{911F27BA-8FD2-4927-9379-DB0FD3A6CB2C}" dt="2022-10-24T05:29:42.892" v="1304" actId="2696"/>
        <pc:sldMkLst>
          <pc:docMk/>
          <pc:sldMk cId="469960181" sldId="305"/>
        </pc:sldMkLst>
      </pc:sldChg>
      <pc:sldChg chg="del">
        <pc:chgData name="조성윤" userId="681deb6a-a508-45ff-9031-76c138d0141b" providerId="ADAL" clId="{911F27BA-8FD2-4927-9379-DB0FD3A6CB2C}" dt="2022-10-24T05:29:33.125" v="1301" actId="2696"/>
        <pc:sldMkLst>
          <pc:docMk/>
          <pc:sldMk cId="1923613911" sldId="309"/>
        </pc:sldMkLst>
      </pc:sldChg>
      <pc:sldChg chg="del">
        <pc:chgData name="조성윤" userId="681deb6a-a508-45ff-9031-76c138d0141b" providerId="ADAL" clId="{911F27BA-8FD2-4927-9379-DB0FD3A6CB2C}" dt="2022-10-24T04:59:42.108" v="54" actId="2696"/>
        <pc:sldMkLst>
          <pc:docMk/>
          <pc:sldMk cId="382165214" sldId="310"/>
        </pc:sldMkLst>
      </pc:sldChg>
      <pc:sldChg chg="add">
        <pc:chgData name="조성윤" userId="681deb6a-a508-45ff-9031-76c138d0141b" providerId="ADAL" clId="{911F27BA-8FD2-4927-9379-DB0FD3A6CB2C}" dt="2022-10-24T05:33:06.958" v="1306"/>
        <pc:sldMkLst>
          <pc:docMk/>
          <pc:sldMk cId="982323261" sldId="906"/>
        </pc:sldMkLst>
      </pc:sldChg>
      <pc:sldChg chg="modSp add ord">
        <pc:chgData name="조성윤" userId="681deb6a-a508-45ff-9031-76c138d0141b" providerId="ADAL" clId="{911F27BA-8FD2-4927-9379-DB0FD3A6CB2C}" dt="2022-10-24T05:35:44.586" v="1352" actId="20577"/>
        <pc:sldMkLst>
          <pc:docMk/>
          <pc:sldMk cId="156557412" sldId="907"/>
        </pc:sldMkLst>
        <pc:spChg chg="mod">
          <ac:chgData name="조성윤" userId="681deb6a-a508-45ff-9031-76c138d0141b" providerId="ADAL" clId="{911F27BA-8FD2-4927-9379-DB0FD3A6CB2C}" dt="2022-10-24T05:35:44.586" v="1352" actId="20577"/>
          <ac:spMkLst>
            <pc:docMk/>
            <pc:sldMk cId="156557412" sldId="907"/>
            <ac:spMk id="1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AA4BB-BB0B-4719-93AC-1038B25E5728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847C6-923C-4988-A6EF-3618F19E3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70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F15C9-1682-4D4A-90CE-58C76DE5F76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1875" y="1243013"/>
            <a:ext cx="47434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7773D-4006-4DBF-92AB-7CB62A98F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6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478" rtl="0" eaLnBrk="1" latinLnBrk="1" hangingPunct="1">
      <a:defRPr sz="1306" kern="1200">
        <a:solidFill>
          <a:schemeClr val="tx1"/>
        </a:solidFill>
        <a:latin typeface="+mn-lt"/>
        <a:ea typeface="+mn-ea"/>
        <a:cs typeface="+mn-cs"/>
      </a:defRPr>
    </a:lvl1pPr>
    <a:lvl2pPr marL="497739" algn="l" defTabSz="995478" rtl="0" eaLnBrk="1" latinLnBrk="1" hangingPunct="1">
      <a:defRPr sz="1306" kern="1200">
        <a:solidFill>
          <a:schemeClr val="tx1"/>
        </a:solidFill>
        <a:latin typeface="+mn-lt"/>
        <a:ea typeface="+mn-ea"/>
        <a:cs typeface="+mn-cs"/>
      </a:defRPr>
    </a:lvl2pPr>
    <a:lvl3pPr marL="995478" algn="l" defTabSz="995478" rtl="0" eaLnBrk="1" latinLnBrk="1" hangingPunct="1">
      <a:defRPr sz="1306" kern="1200">
        <a:solidFill>
          <a:schemeClr val="tx1"/>
        </a:solidFill>
        <a:latin typeface="+mn-lt"/>
        <a:ea typeface="+mn-ea"/>
        <a:cs typeface="+mn-cs"/>
      </a:defRPr>
    </a:lvl3pPr>
    <a:lvl4pPr marL="1493217" algn="l" defTabSz="995478" rtl="0" eaLnBrk="1" latinLnBrk="1" hangingPunct="1">
      <a:defRPr sz="1306" kern="1200">
        <a:solidFill>
          <a:schemeClr val="tx1"/>
        </a:solidFill>
        <a:latin typeface="+mn-lt"/>
        <a:ea typeface="+mn-ea"/>
        <a:cs typeface="+mn-cs"/>
      </a:defRPr>
    </a:lvl4pPr>
    <a:lvl5pPr marL="1990957" algn="l" defTabSz="995478" rtl="0" eaLnBrk="1" latinLnBrk="1" hangingPunct="1">
      <a:defRPr sz="1306" kern="1200">
        <a:solidFill>
          <a:schemeClr val="tx1"/>
        </a:solidFill>
        <a:latin typeface="+mn-lt"/>
        <a:ea typeface="+mn-ea"/>
        <a:cs typeface="+mn-cs"/>
      </a:defRPr>
    </a:lvl5pPr>
    <a:lvl6pPr marL="2488695" algn="l" defTabSz="995478" rtl="0" eaLnBrk="1" latinLnBrk="1" hangingPunct="1">
      <a:defRPr sz="1306" kern="1200">
        <a:solidFill>
          <a:schemeClr val="tx1"/>
        </a:solidFill>
        <a:latin typeface="+mn-lt"/>
        <a:ea typeface="+mn-ea"/>
        <a:cs typeface="+mn-cs"/>
      </a:defRPr>
    </a:lvl6pPr>
    <a:lvl7pPr marL="2986435" algn="l" defTabSz="995478" rtl="0" eaLnBrk="1" latinLnBrk="1" hangingPunct="1">
      <a:defRPr sz="1306" kern="1200">
        <a:solidFill>
          <a:schemeClr val="tx1"/>
        </a:solidFill>
        <a:latin typeface="+mn-lt"/>
        <a:ea typeface="+mn-ea"/>
        <a:cs typeface="+mn-cs"/>
      </a:defRPr>
    </a:lvl7pPr>
    <a:lvl8pPr marL="3484174" algn="l" defTabSz="995478" rtl="0" eaLnBrk="1" latinLnBrk="1" hangingPunct="1">
      <a:defRPr sz="1306" kern="1200">
        <a:solidFill>
          <a:schemeClr val="tx1"/>
        </a:solidFill>
        <a:latin typeface="+mn-lt"/>
        <a:ea typeface="+mn-ea"/>
        <a:cs typeface="+mn-cs"/>
      </a:defRPr>
    </a:lvl8pPr>
    <a:lvl9pPr marL="3981914" algn="l" defTabSz="995478" rtl="0" eaLnBrk="1" latinLnBrk="1" hangingPunct="1">
      <a:defRPr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1881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2778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4556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9483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3226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120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.내지-문서(말머리,임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7951" y="666555"/>
            <a:ext cx="7234681" cy="122625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55419" indent="-155419">
              <a:lnSpc>
                <a:spcPct val="130000"/>
              </a:lnSpc>
              <a:spcBef>
                <a:spcPts val="0"/>
              </a:spcBef>
              <a:buClr>
                <a:srgbClr val="0051B4"/>
              </a:buClr>
              <a:buFont typeface="Wingdings" panose="05000000000000000000" pitchFamily="2" charset="2"/>
              <a:buChar char="§"/>
              <a:defRPr lang="ko-KR" altLang="en-US" sz="1295" spc="-22" baseline="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0" lvl="0" latinLnBrk="0">
              <a:lnSpc>
                <a:spcPct val="130000"/>
              </a:lnSpc>
              <a:spcBef>
                <a:spcPts val="527"/>
              </a:spcBef>
            </a:pPr>
            <a:r>
              <a:rPr lang="ko-KR" altLang="en-US"/>
              <a:t>헤드라인 메세지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94478" y="93512"/>
            <a:ext cx="1962521" cy="361021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>
            <a:lvl1pPr>
              <a:defRPr lang="ko-KR" altLang="en-US" sz="2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0" lvl="0"/>
            <a:r>
              <a:rPr lang="ko-KR" altLang="en-US"/>
              <a:t>헤드라인</a:t>
            </a:r>
            <a:endParaRPr lang="ko-KR" altLang="en-US" dirty="0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7DB632DA-88E3-41B8-B2D7-A77DA703E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76" y="520700"/>
            <a:ext cx="10688638" cy="84138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kumimoji="0" lang="ko-KR" altLang="en-US" b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29" name="Group 1012">
            <a:extLst>
              <a:ext uri="{FF2B5EF4-FFF2-40B4-BE49-F238E27FC236}">
                <a16:creationId xmlns:a16="http://schemas.microsoft.com/office/drawing/2014/main" id="{E711E11A-EBE7-4AC4-A805-2F8C12AA439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3854108"/>
              </p:ext>
            </p:extLst>
          </p:nvPr>
        </p:nvGraphicFramePr>
        <p:xfrm>
          <a:off x="107951" y="2043113"/>
          <a:ext cx="10440991" cy="5275262"/>
        </p:xfrm>
        <a:graphic>
          <a:graphicData uri="http://schemas.openxmlformats.org/drawingml/2006/table">
            <a:tbl>
              <a:tblPr/>
              <a:tblGrid>
                <a:gridCol w="360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0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0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0060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구분</a:t>
                      </a:r>
                      <a:endParaRPr kumimoji="1" lang="en-US" altLang="ko-KR" sz="10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4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57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6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57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1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56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6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56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6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56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6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BL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배열</a:t>
                      </a:r>
                      <a:endParaRPr kumimoji="1" lang="en-US" altLang="ko-KR" sz="1000" b="0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특이</a:t>
                      </a:r>
                      <a:endParaRPr kumimoji="1" lang="en-US" altLang="ko-KR" sz="1000" b="0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사항</a:t>
                      </a:r>
                      <a:endParaRPr kumimoji="1" lang="en-US" altLang="ko-KR" sz="1000" b="0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L="79364" marR="0" marT="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텍스트 개체 틀 24">
            <a:extLst>
              <a:ext uri="{FF2B5EF4-FFF2-40B4-BE49-F238E27FC236}">
                <a16:creationId xmlns:a16="http://schemas.microsoft.com/office/drawing/2014/main" id="{5B3EC994-FB5E-4A03-8E88-1B439A3DFD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77040" y="791019"/>
            <a:ext cx="1353611" cy="160338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r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en-US" altLang="ko-KR"/>
              <a:t>date</a:t>
            </a:r>
            <a:endParaRPr lang="ko-KR" altLang="en-US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0623204F-2928-4F1C-A8A8-FD84B71A5C1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8032106"/>
              </p:ext>
            </p:extLst>
          </p:nvPr>
        </p:nvGraphicFramePr>
        <p:xfrm>
          <a:off x="8166100" y="1009650"/>
          <a:ext cx="2382839" cy="947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15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결</a:t>
                      </a:r>
                      <a:endParaRPr lang="en-US" altLang="ko-KR" sz="1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algn="ctr" latinLnBrk="1"/>
                      <a:endParaRPr lang="en-US" altLang="ko-KR" sz="1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재</a:t>
                      </a: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작성</a:t>
                      </a:r>
                    </a:p>
                  </a:txBody>
                  <a:tcPr marL="91447" marR="91447" marT="45733" marB="457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파트장</a:t>
                      </a:r>
                      <a:endParaRPr lang="ko-KR" altLang="en-US" sz="1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91447" marR="91447" marT="45733" marB="457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팀장</a:t>
                      </a:r>
                    </a:p>
                  </a:txBody>
                  <a:tcPr marL="91447" marR="91447" marT="45733" marB="457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5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91447" marR="91447" marT="45733" marB="457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91447" marR="91447" marT="45733" marB="457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91447" marR="91447" marT="45733" marB="457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텍스트 개체 틀 24">
            <a:extLst>
              <a:ext uri="{FF2B5EF4-FFF2-40B4-BE49-F238E27FC236}">
                <a16:creationId xmlns:a16="http://schemas.microsoft.com/office/drawing/2014/main" id="{FEE39DDF-D958-42BD-B84F-4CBA9F4C13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6336" y="2088832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en-US" altLang="ko-KR"/>
              <a:t>PART</a:t>
            </a:r>
            <a:r>
              <a:rPr lang="ko-KR" altLang="en-US"/>
              <a:t> </a:t>
            </a:r>
            <a:r>
              <a:rPr lang="en-US" altLang="ko-KR"/>
              <a:t>NO1</a:t>
            </a:r>
            <a:endParaRPr lang="ko-KR" altLang="en-US" dirty="0"/>
          </a:p>
        </p:txBody>
      </p:sp>
      <p:sp>
        <p:nvSpPr>
          <p:cNvPr id="12" name="텍스트 개체 틀 24">
            <a:extLst>
              <a:ext uri="{FF2B5EF4-FFF2-40B4-BE49-F238E27FC236}">
                <a16:creationId xmlns:a16="http://schemas.microsoft.com/office/drawing/2014/main" id="{859E232C-91F1-4375-88F5-BF7249C295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695" y="2089784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en-US" altLang="ko-KR"/>
              <a:t>PART</a:t>
            </a:r>
            <a:r>
              <a:rPr lang="ko-KR" altLang="en-US"/>
              <a:t> </a:t>
            </a:r>
            <a:r>
              <a:rPr lang="en-US" altLang="ko-KR"/>
              <a:t>NO2</a:t>
            </a:r>
            <a:endParaRPr lang="ko-KR" altLang="en-US" dirty="0"/>
          </a:p>
        </p:txBody>
      </p:sp>
      <p:sp>
        <p:nvSpPr>
          <p:cNvPr id="13" name="텍스트 개체 틀 24">
            <a:extLst>
              <a:ext uri="{FF2B5EF4-FFF2-40B4-BE49-F238E27FC236}">
                <a16:creationId xmlns:a16="http://schemas.microsoft.com/office/drawing/2014/main" id="{8FCC7AB4-006D-4FED-A85D-7B24EF29B3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37054" y="2088832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en-US" altLang="ko-KR"/>
              <a:t>PART</a:t>
            </a:r>
            <a:r>
              <a:rPr lang="ko-KR" altLang="en-US"/>
              <a:t> </a:t>
            </a:r>
            <a:r>
              <a:rPr lang="en-US" altLang="ko-KR"/>
              <a:t>NO3</a:t>
            </a:r>
            <a:endParaRPr lang="ko-KR" altLang="en-US" dirty="0"/>
          </a:p>
        </p:txBody>
      </p:sp>
      <p:sp>
        <p:nvSpPr>
          <p:cNvPr id="14" name="텍스트 개체 틀 24">
            <a:extLst>
              <a:ext uri="{FF2B5EF4-FFF2-40B4-BE49-F238E27FC236}">
                <a16:creationId xmlns:a16="http://schemas.microsoft.com/office/drawing/2014/main" id="{6FB89A7A-F180-4C78-972F-96253D2094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7413" y="2088832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en-US" altLang="ko-KR"/>
              <a:t>PART</a:t>
            </a:r>
            <a:r>
              <a:rPr lang="ko-KR" altLang="en-US"/>
              <a:t> </a:t>
            </a:r>
            <a:r>
              <a:rPr lang="en-US" altLang="ko-KR"/>
              <a:t>NO4</a:t>
            </a:r>
            <a:endParaRPr lang="ko-KR" altLang="en-US" dirty="0"/>
          </a:p>
        </p:txBody>
      </p:sp>
      <p:sp>
        <p:nvSpPr>
          <p:cNvPr id="15" name="텍스트 개체 틀 24">
            <a:extLst>
              <a:ext uri="{FF2B5EF4-FFF2-40B4-BE49-F238E27FC236}">
                <a16:creationId xmlns:a16="http://schemas.microsoft.com/office/drawing/2014/main" id="{FDE60952-1819-4609-8359-ECF120021E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336" y="2371724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en-US" altLang="ko-KR"/>
              <a:t>P/NAME1</a:t>
            </a:r>
            <a:endParaRPr lang="ko-KR" altLang="en-US" dirty="0"/>
          </a:p>
        </p:txBody>
      </p:sp>
      <p:sp>
        <p:nvSpPr>
          <p:cNvPr id="16" name="텍스트 개체 틀 24">
            <a:extLst>
              <a:ext uri="{FF2B5EF4-FFF2-40B4-BE49-F238E27FC236}">
                <a16:creationId xmlns:a16="http://schemas.microsoft.com/office/drawing/2014/main" id="{987723A9-9973-46AC-B992-4EF0EDAE95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6695" y="2372676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en-US" altLang="ko-KR"/>
              <a:t>P/NAME2</a:t>
            </a:r>
            <a:endParaRPr lang="ko-KR" altLang="en-US" dirty="0"/>
          </a:p>
        </p:txBody>
      </p:sp>
      <p:sp>
        <p:nvSpPr>
          <p:cNvPr id="17" name="텍스트 개체 틀 24">
            <a:extLst>
              <a:ext uri="{FF2B5EF4-FFF2-40B4-BE49-F238E27FC236}">
                <a16:creationId xmlns:a16="http://schemas.microsoft.com/office/drawing/2014/main" id="{0F01B6B3-739F-4452-A7E7-A44A89D78A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37054" y="2371724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en-US" altLang="ko-KR"/>
              <a:t>P/NAME3</a:t>
            </a:r>
            <a:endParaRPr lang="ko-KR" altLang="en-US" dirty="0"/>
          </a:p>
        </p:txBody>
      </p:sp>
      <p:sp>
        <p:nvSpPr>
          <p:cNvPr id="18" name="텍스트 개체 틀 24">
            <a:extLst>
              <a:ext uri="{FF2B5EF4-FFF2-40B4-BE49-F238E27FC236}">
                <a16:creationId xmlns:a16="http://schemas.microsoft.com/office/drawing/2014/main" id="{887A3898-F33C-4189-83A8-AA9BA6C938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57413" y="2371724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en-US" altLang="ko-KR"/>
              <a:t>P/NAME4</a:t>
            </a:r>
            <a:endParaRPr lang="ko-KR" altLang="en-US" dirty="0"/>
          </a:p>
        </p:txBody>
      </p:sp>
      <p:sp>
        <p:nvSpPr>
          <p:cNvPr id="19" name="텍스트 개체 틀 24">
            <a:extLst>
              <a:ext uri="{FF2B5EF4-FFF2-40B4-BE49-F238E27FC236}">
                <a16:creationId xmlns:a16="http://schemas.microsoft.com/office/drawing/2014/main" id="{0BC7DAD4-EB7B-4588-96D6-F19FB9C9B1F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336" y="2655571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en-US" altLang="ko-KR"/>
              <a:t>Set </a:t>
            </a:r>
            <a:r>
              <a:rPr lang="ko-KR" altLang="en-US"/>
              <a:t>수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22" name="텍스트 개체 틀 24">
            <a:extLst>
              <a:ext uri="{FF2B5EF4-FFF2-40B4-BE49-F238E27FC236}">
                <a16:creationId xmlns:a16="http://schemas.microsoft.com/office/drawing/2014/main" id="{881E7326-7CF8-4007-83F4-A3D690666D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16695" y="2656523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en-US" altLang="ko-KR"/>
              <a:t>Set </a:t>
            </a:r>
            <a:r>
              <a:rPr lang="ko-KR" altLang="en-US"/>
              <a:t>수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59272443-C1E1-478F-8890-EEDE83EB0A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37054" y="2655571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en-US" altLang="ko-KR"/>
              <a:t>Set </a:t>
            </a:r>
            <a:r>
              <a:rPr lang="ko-KR" altLang="en-US"/>
              <a:t>수</a:t>
            </a:r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26" name="텍스트 개체 틀 24">
            <a:extLst>
              <a:ext uri="{FF2B5EF4-FFF2-40B4-BE49-F238E27FC236}">
                <a16:creationId xmlns:a16="http://schemas.microsoft.com/office/drawing/2014/main" id="{225778DE-44B0-4E7D-903E-6CE2B91EDFF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57413" y="2655571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en-US" altLang="ko-KR"/>
              <a:t>Set </a:t>
            </a:r>
            <a:r>
              <a:rPr lang="ko-KR" altLang="en-US"/>
              <a:t>수</a:t>
            </a:r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33" name="텍스트 개체 틀 24">
            <a:extLst>
              <a:ext uri="{FF2B5EF4-FFF2-40B4-BE49-F238E27FC236}">
                <a16:creationId xmlns:a16="http://schemas.microsoft.com/office/drawing/2014/main" id="{D5F02A18-D24A-4E27-8779-E94E8E1D308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336" y="2939418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ko-KR" altLang="en-US"/>
              <a:t>재질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34" name="텍스트 개체 틀 24">
            <a:extLst>
              <a:ext uri="{FF2B5EF4-FFF2-40B4-BE49-F238E27FC236}">
                <a16:creationId xmlns:a16="http://schemas.microsoft.com/office/drawing/2014/main" id="{890FB911-9696-4127-A2FB-F997FE8440E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16695" y="2940370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ko-KR" altLang="en-US"/>
              <a:t>재질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35" name="텍스트 개체 틀 24">
            <a:extLst>
              <a:ext uri="{FF2B5EF4-FFF2-40B4-BE49-F238E27FC236}">
                <a16:creationId xmlns:a16="http://schemas.microsoft.com/office/drawing/2014/main" id="{48FC2298-EF63-42BE-BCF1-2A36B90C63C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37054" y="2939418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ko-KR" altLang="en-US"/>
              <a:t>재질</a:t>
            </a:r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36" name="텍스트 개체 틀 24">
            <a:extLst>
              <a:ext uri="{FF2B5EF4-FFF2-40B4-BE49-F238E27FC236}">
                <a16:creationId xmlns:a16="http://schemas.microsoft.com/office/drawing/2014/main" id="{F5920964-5088-4182-97D8-C56F6325AF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57413" y="2939418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ko-KR" altLang="en-US"/>
              <a:t>재질</a:t>
            </a:r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37" name="텍스트 개체 틀 24">
            <a:extLst>
              <a:ext uri="{FF2B5EF4-FFF2-40B4-BE49-F238E27FC236}">
                <a16:creationId xmlns:a16="http://schemas.microsoft.com/office/drawing/2014/main" id="{FF19D1D2-63CF-4383-B791-A0AD013F22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336" y="3230885"/>
            <a:ext cx="119530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ko-KR" altLang="en-US"/>
              <a:t>두께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38" name="텍스트 개체 틀 24">
            <a:extLst>
              <a:ext uri="{FF2B5EF4-FFF2-40B4-BE49-F238E27FC236}">
                <a16:creationId xmlns:a16="http://schemas.microsoft.com/office/drawing/2014/main" id="{8DC9873A-2C7D-44BC-B2F7-E9A13090A01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56928" y="3230885"/>
            <a:ext cx="119530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en-US" altLang="ko-KR"/>
              <a:t>D/H1</a:t>
            </a:r>
            <a:endParaRPr lang="ko-KR" altLang="en-US" dirty="0"/>
          </a:p>
        </p:txBody>
      </p:sp>
      <p:sp>
        <p:nvSpPr>
          <p:cNvPr id="39" name="텍스트 개체 틀 24">
            <a:extLst>
              <a:ext uri="{FF2B5EF4-FFF2-40B4-BE49-F238E27FC236}">
                <a16:creationId xmlns:a16="http://schemas.microsoft.com/office/drawing/2014/main" id="{3CA30C18-3B43-4936-9F98-A04D001A0DF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21023" y="3230885"/>
            <a:ext cx="119530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ko-KR" altLang="en-US"/>
              <a:t>두께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40" name="텍스트 개체 틀 24">
            <a:extLst>
              <a:ext uri="{FF2B5EF4-FFF2-40B4-BE49-F238E27FC236}">
                <a16:creationId xmlns:a16="http://schemas.microsoft.com/office/drawing/2014/main" id="{ECB06A81-E325-4B33-B7F5-DC36757200A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81615" y="3230885"/>
            <a:ext cx="119530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en-US" altLang="ko-KR"/>
              <a:t>D/H2</a:t>
            </a:r>
            <a:endParaRPr lang="ko-KR" altLang="en-US" dirty="0"/>
          </a:p>
        </p:txBody>
      </p:sp>
      <p:sp>
        <p:nvSpPr>
          <p:cNvPr id="41" name="텍스트 개체 틀 24">
            <a:extLst>
              <a:ext uri="{FF2B5EF4-FFF2-40B4-BE49-F238E27FC236}">
                <a16:creationId xmlns:a16="http://schemas.microsoft.com/office/drawing/2014/main" id="{7812BAED-B233-43F2-BDBE-C7E55A040F4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41382" y="3230885"/>
            <a:ext cx="119530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ko-KR" altLang="en-US"/>
              <a:t>두께</a:t>
            </a:r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42" name="텍스트 개체 틀 24">
            <a:extLst>
              <a:ext uri="{FF2B5EF4-FFF2-40B4-BE49-F238E27FC236}">
                <a16:creationId xmlns:a16="http://schemas.microsoft.com/office/drawing/2014/main" id="{7DFA967B-254C-42B0-93D4-037C6EDB5A5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801974" y="3230885"/>
            <a:ext cx="119530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en-US" altLang="ko-KR"/>
              <a:t>D/H3</a:t>
            </a:r>
            <a:endParaRPr lang="ko-KR" altLang="en-US" dirty="0"/>
          </a:p>
        </p:txBody>
      </p:sp>
      <p:sp>
        <p:nvSpPr>
          <p:cNvPr id="43" name="텍스트 개체 틀 24">
            <a:extLst>
              <a:ext uri="{FF2B5EF4-FFF2-40B4-BE49-F238E27FC236}">
                <a16:creationId xmlns:a16="http://schemas.microsoft.com/office/drawing/2014/main" id="{B3C1D844-AAE4-471D-AD38-529640B16A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61741" y="3230885"/>
            <a:ext cx="119530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ko-KR" altLang="en-US"/>
              <a:t>두께</a:t>
            </a:r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44" name="텍스트 개체 틀 24">
            <a:extLst>
              <a:ext uri="{FF2B5EF4-FFF2-40B4-BE49-F238E27FC236}">
                <a16:creationId xmlns:a16="http://schemas.microsoft.com/office/drawing/2014/main" id="{5E3E8F8D-581B-4FAB-ACD1-C016C017EEF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2333" y="3230885"/>
            <a:ext cx="119530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en-US" altLang="ko-KR"/>
              <a:t>D/H4</a:t>
            </a:r>
            <a:endParaRPr lang="ko-KR" altLang="en-US" dirty="0"/>
          </a:p>
        </p:txBody>
      </p:sp>
      <p:sp>
        <p:nvSpPr>
          <p:cNvPr id="45" name="텍스트 개체 틀 24">
            <a:extLst>
              <a:ext uri="{FF2B5EF4-FFF2-40B4-BE49-F238E27FC236}">
                <a16:creationId xmlns:a16="http://schemas.microsoft.com/office/drawing/2014/main" id="{27EE0948-AF01-4420-8CC7-0560FD5558E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6336" y="3498537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9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ko-KR" altLang="en-US"/>
              <a:t>프레스 톤 수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46" name="텍스트 개체 틀 24">
            <a:extLst>
              <a:ext uri="{FF2B5EF4-FFF2-40B4-BE49-F238E27FC236}">
                <a16:creationId xmlns:a16="http://schemas.microsoft.com/office/drawing/2014/main" id="{2AF93072-6DD5-441B-845B-780740B3BAB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016695" y="3499489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9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ko-KR" altLang="en-US"/>
              <a:t>프레스 톤 수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47" name="텍스트 개체 틀 24">
            <a:extLst>
              <a:ext uri="{FF2B5EF4-FFF2-40B4-BE49-F238E27FC236}">
                <a16:creationId xmlns:a16="http://schemas.microsoft.com/office/drawing/2014/main" id="{B66D3ABD-33DF-41B3-BAF9-1BF4891557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537054" y="3498537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9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ko-KR" altLang="en-US"/>
              <a:t>프레스 톤 수</a:t>
            </a:r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48" name="텍스트 개체 틀 24">
            <a:extLst>
              <a:ext uri="{FF2B5EF4-FFF2-40B4-BE49-F238E27FC236}">
                <a16:creationId xmlns:a16="http://schemas.microsoft.com/office/drawing/2014/main" id="{968539E4-1162-48FD-9F83-9B015BE00F2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57413" y="3498537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9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ko-KR" altLang="en-US"/>
              <a:t>프레스 톤 수</a:t>
            </a:r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49" name="텍스트 개체 틀 24">
            <a:extLst>
              <a:ext uri="{FF2B5EF4-FFF2-40B4-BE49-F238E27FC236}">
                <a16:creationId xmlns:a16="http://schemas.microsoft.com/office/drawing/2014/main" id="{5E2C5EC4-2FC5-47CE-BA06-8C259E932A1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6336" y="3780293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en-US" altLang="ko-KR"/>
              <a:t>BL/PI1</a:t>
            </a:r>
            <a:endParaRPr lang="ko-KR" altLang="en-US" dirty="0"/>
          </a:p>
        </p:txBody>
      </p:sp>
      <p:sp>
        <p:nvSpPr>
          <p:cNvPr id="50" name="텍스트 개체 틀 24">
            <a:extLst>
              <a:ext uri="{FF2B5EF4-FFF2-40B4-BE49-F238E27FC236}">
                <a16:creationId xmlns:a16="http://schemas.microsoft.com/office/drawing/2014/main" id="{7E018F5C-9F90-4739-8148-2673B087B24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016695" y="3781245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en-US" altLang="ko-KR"/>
              <a:t>BL/PI2</a:t>
            </a:r>
            <a:endParaRPr lang="ko-KR" altLang="en-US" dirty="0"/>
          </a:p>
        </p:txBody>
      </p:sp>
      <p:sp>
        <p:nvSpPr>
          <p:cNvPr id="51" name="텍스트 개체 틀 24">
            <a:extLst>
              <a:ext uri="{FF2B5EF4-FFF2-40B4-BE49-F238E27FC236}">
                <a16:creationId xmlns:a16="http://schemas.microsoft.com/office/drawing/2014/main" id="{4C059CB5-9D0B-442D-A3AD-08778F16704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537054" y="3780293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en-US" altLang="ko-KR"/>
              <a:t>BL/PI3</a:t>
            </a:r>
            <a:endParaRPr lang="ko-KR" altLang="en-US" dirty="0"/>
          </a:p>
        </p:txBody>
      </p:sp>
      <p:sp>
        <p:nvSpPr>
          <p:cNvPr id="52" name="텍스트 개체 틀 24">
            <a:extLst>
              <a:ext uri="{FF2B5EF4-FFF2-40B4-BE49-F238E27FC236}">
                <a16:creationId xmlns:a16="http://schemas.microsoft.com/office/drawing/2014/main" id="{22E99E85-0D90-403C-BBA9-5A7A481F98A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057413" y="3780293"/>
            <a:ext cx="2460224" cy="18192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en-US" altLang="ko-KR"/>
              <a:t>BL/PI4</a:t>
            </a:r>
            <a:endParaRPr lang="ko-KR" altLang="en-US" dirty="0"/>
          </a:p>
        </p:txBody>
      </p:sp>
      <p:sp>
        <p:nvSpPr>
          <p:cNvPr id="53" name="텍스트 개체 틀 24">
            <a:extLst>
              <a:ext uri="{FF2B5EF4-FFF2-40B4-BE49-F238E27FC236}">
                <a16:creationId xmlns:a16="http://schemas.microsoft.com/office/drawing/2014/main" id="{AFE3DF0F-6516-4CB5-8C80-4B7C9C9AD71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87192" y="6858310"/>
            <a:ext cx="2460224" cy="419501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algn="ctr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ko-KR" altLang="en-US"/>
              <a:t>폭</a:t>
            </a:r>
            <a:r>
              <a:rPr lang="en-US" altLang="ko-KR"/>
              <a:t>, </a:t>
            </a:r>
            <a:r>
              <a:rPr lang="ko-KR" altLang="en-US"/>
              <a:t>피치 여유율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57" name="텍스트 개체 틀 24">
            <a:extLst>
              <a:ext uri="{FF2B5EF4-FFF2-40B4-BE49-F238E27FC236}">
                <a16:creationId xmlns:a16="http://schemas.microsoft.com/office/drawing/2014/main" id="{DA7B496C-295D-4E24-960A-A7C2F9C0586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92008" y="6616980"/>
            <a:ext cx="1195304" cy="181927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ko-KR" altLang="en-US"/>
              <a:t>차종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58" name="텍스트 개체 틀 24">
            <a:extLst>
              <a:ext uri="{FF2B5EF4-FFF2-40B4-BE49-F238E27FC236}">
                <a16:creationId xmlns:a16="http://schemas.microsoft.com/office/drawing/2014/main" id="{1BAD23DB-AB1C-4B53-BCFE-C77D4D0367C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012367" y="6617932"/>
            <a:ext cx="1195304" cy="181927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ko-KR" altLang="en-US"/>
              <a:t>차종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59" name="텍스트 개체 틀 24">
            <a:extLst>
              <a:ext uri="{FF2B5EF4-FFF2-40B4-BE49-F238E27FC236}">
                <a16:creationId xmlns:a16="http://schemas.microsoft.com/office/drawing/2014/main" id="{2223B400-D5B3-41DE-8BD1-D69AF268CB7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532726" y="6616980"/>
            <a:ext cx="1195304" cy="181927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ko-KR" altLang="en-US"/>
              <a:t>차종</a:t>
            </a:r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60" name="텍스트 개체 틀 24">
            <a:extLst>
              <a:ext uri="{FF2B5EF4-FFF2-40B4-BE49-F238E27FC236}">
                <a16:creationId xmlns:a16="http://schemas.microsoft.com/office/drawing/2014/main" id="{D264D5DE-64FF-4722-B76C-46EF3B2B27D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53085" y="6616980"/>
            <a:ext cx="1195304" cy="181927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 anchor="ctr" anchorCtr="0">
            <a:noAutofit/>
          </a:bodyPr>
          <a:lstStyle>
            <a:lvl1pPr marL="0" indent="0" algn="l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ko-KR" altLang="en-US"/>
              <a:t>차종</a:t>
            </a:r>
            <a:r>
              <a:rPr lang="en-US" altLang="ko-KR"/>
              <a:t>4</a:t>
            </a:r>
            <a:endParaRPr lang="ko-KR" altLang="en-US" dirty="0"/>
          </a:p>
        </p:txBody>
      </p:sp>
      <p:grpSp>
        <p:nvGrpSpPr>
          <p:cNvPr id="61" name="그룹 3">
            <a:extLst>
              <a:ext uri="{FF2B5EF4-FFF2-40B4-BE49-F238E27FC236}">
                <a16:creationId xmlns:a16="http://schemas.microsoft.com/office/drawing/2014/main" id="{0A204EA7-DFB1-4840-A0DF-0B0B029A115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45513" y="49213"/>
            <a:ext cx="2103437" cy="396875"/>
            <a:chOff x="7012106" y="188640"/>
            <a:chExt cx="1800000" cy="36000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367117A-825D-4DD6-A9E4-9C4DF3D7808E}"/>
                </a:ext>
              </a:extLst>
            </p:cNvPr>
            <p:cNvSpPr/>
            <p:nvPr/>
          </p:nvSpPr>
          <p:spPr>
            <a:xfrm>
              <a:off x="7012106" y="188640"/>
              <a:ext cx="1800000" cy="36000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2000">
                  <a:solidFill>
                    <a:srgbClr val="C00000"/>
                  </a:solidFill>
                  <a:latin typeface="HY견명조" pitchFamily="18" charset="-127"/>
                  <a:ea typeface="HY견명조" pitchFamily="18" charset="-127"/>
                </a:rPr>
                <a:t>        대 외 비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0C336B1-FE7C-468F-9A98-309923C4BF89}"/>
                </a:ext>
              </a:extLst>
            </p:cNvPr>
            <p:cNvSpPr/>
            <p:nvPr/>
          </p:nvSpPr>
          <p:spPr>
            <a:xfrm>
              <a:off x="7020257" y="188640"/>
              <a:ext cx="694188" cy="360001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2000">
                  <a:solidFill>
                    <a:srgbClr val="C00000"/>
                  </a:solidFill>
                  <a:latin typeface="HY견명조" pitchFamily="18" charset="-127"/>
                  <a:ea typeface="HY견명조" pitchFamily="18" charset="-127"/>
                </a:rPr>
                <a:t>보안</a:t>
              </a:r>
            </a:p>
          </p:txBody>
        </p:sp>
      </p:grpSp>
      <p:sp>
        <p:nvSpPr>
          <p:cNvPr id="64" name="텍스트 개체 틀 24">
            <a:extLst>
              <a:ext uri="{FF2B5EF4-FFF2-40B4-BE49-F238E27FC236}">
                <a16:creationId xmlns:a16="http://schemas.microsoft.com/office/drawing/2014/main" id="{26E031D4-2F12-4F8F-A628-7E0D7682F78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012367" y="6858310"/>
            <a:ext cx="2460224" cy="419501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algn="ctr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ko-KR" altLang="en-US"/>
              <a:t>폭</a:t>
            </a:r>
            <a:r>
              <a:rPr lang="en-US" altLang="ko-KR"/>
              <a:t>, </a:t>
            </a:r>
            <a:r>
              <a:rPr lang="ko-KR" altLang="en-US"/>
              <a:t>피치 여유율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65" name="텍스트 개체 틀 24">
            <a:extLst>
              <a:ext uri="{FF2B5EF4-FFF2-40B4-BE49-F238E27FC236}">
                <a16:creationId xmlns:a16="http://schemas.microsoft.com/office/drawing/2014/main" id="{95B48524-8DEA-46D2-9D9D-67A38A1A7CF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532726" y="6858310"/>
            <a:ext cx="2460224" cy="419501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algn="ctr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ko-KR" altLang="en-US"/>
              <a:t>폭</a:t>
            </a:r>
            <a:r>
              <a:rPr lang="en-US" altLang="ko-KR"/>
              <a:t>, </a:t>
            </a:r>
            <a:r>
              <a:rPr lang="ko-KR" altLang="en-US"/>
              <a:t>피치 여유율</a:t>
            </a:r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66" name="텍스트 개체 틀 24">
            <a:extLst>
              <a:ext uri="{FF2B5EF4-FFF2-40B4-BE49-F238E27FC236}">
                <a16:creationId xmlns:a16="http://schemas.microsoft.com/office/drawing/2014/main" id="{267432E8-BB3E-45BC-B9FA-00988E0C996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053085" y="6858310"/>
            <a:ext cx="2460224" cy="419501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algn="ctr">
              <a:buNone/>
              <a:def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61682" lvl="0" indent="-308410">
              <a:spcBef>
                <a:spcPct val="0"/>
              </a:spcBef>
            </a:pPr>
            <a:r>
              <a:rPr lang="ko-KR" altLang="en-US"/>
              <a:t>폭</a:t>
            </a:r>
            <a:r>
              <a:rPr lang="en-US" altLang="ko-KR"/>
              <a:t>, </a:t>
            </a:r>
            <a:r>
              <a:rPr lang="ko-KR" altLang="en-US"/>
              <a:t>피치 여유율</a:t>
            </a:r>
            <a:r>
              <a:rPr lang="en-US" altLang="ko-KR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130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9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ECDA6F3-C3D0-4A5C-8AC9-6EB7F7C46986}"/>
              </a:ext>
            </a:extLst>
          </p:cNvPr>
          <p:cNvGrpSpPr/>
          <p:nvPr userDrawn="1"/>
        </p:nvGrpSpPr>
        <p:grpSpPr>
          <a:xfrm>
            <a:off x="9030010" y="461288"/>
            <a:ext cx="1146703" cy="296545"/>
            <a:chOff x="8366333" y="418471"/>
            <a:chExt cx="1062424" cy="2690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D62E32-BBFB-4E51-8E9D-DD2F73885668}"/>
                </a:ext>
              </a:extLst>
            </p:cNvPr>
            <p:cNvSpPr/>
            <p:nvPr/>
          </p:nvSpPr>
          <p:spPr>
            <a:xfrm>
              <a:off x="8366333" y="418471"/>
              <a:ext cx="1062424" cy="269020"/>
            </a:xfrm>
            <a:prstGeom prst="rect">
              <a:avLst/>
            </a:prstGeom>
            <a:noFill/>
            <a:ln>
              <a:solidFill>
                <a:srgbClr val="F6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79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DEF56EE-E6EA-4419-8D98-C79C83323F08}"/>
                </a:ext>
              </a:extLst>
            </p:cNvPr>
            <p:cNvSpPr/>
            <p:nvPr/>
          </p:nvSpPr>
          <p:spPr>
            <a:xfrm>
              <a:off x="8940574" y="485345"/>
              <a:ext cx="389532" cy="1352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95" spc="-43" dirty="0">
                  <a:ln>
                    <a:solidFill>
                      <a:srgbClr val="4DB848">
                        <a:alpha val="0"/>
                      </a:srgbClr>
                    </a:solidFill>
                  </a:ln>
                  <a:solidFill>
                    <a:srgbClr val="F64444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대외비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0A2FE0-2A48-416D-A219-86DCA01BB915}"/>
                </a:ext>
              </a:extLst>
            </p:cNvPr>
            <p:cNvSpPr/>
            <p:nvPr/>
          </p:nvSpPr>
          <p:spPr>
            <a:xfrm>
              <a:off x="8409661" y="485345"/>
              <a:ext cx="389532" cy="1352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95" spc="-43" dirty="0">
                  <a:ln>
                    <a:solidFill>
                      <a:srgbClr val="4DB848">
                        <a:alpha val="0"/>
                      </a:srgbClr>
                    </a:solidFill>
                  </a:ln>
                  <a:solidFill>
                    <a:srgbClr val="F64444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보안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EF4C5B2-E17C-456B-816D-2B6D6FC7753A}"/>
                </a:ext>
              </a:extLst>
            </p:cNvPr>
            <p:cNvCxnSpPr/>
            <p:nvPr/>
          </p:nvCxnSpPr>
          <p:spPr>
            <a:xfrm>
              <a:off x="8841923" y="418471"/>
              <a:ext cx="0" cy="267616"/>
            </a:xfrm>
            <a:prstGeom prst="line">
              <a:avLst/>
            </a:prstGeom>
            <a:noFill/>
            <a:ln>
              <a:solidFill>
                <a:srgbClr val="F6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EACCC6-43A9-4415-8D7E-05D8D6ED4462}"/>
              </a:ext>
            </a:extLst>
          </p:cNvPr>
          <p:cNvSpPr/>
          <p:nvPr userDrawn="1"/>
        </p:nvSpPr>
        <p:spPr>
          <a:xfrm>
            <a:off x="8940262" y="377795"/>
            <a:ext cx="1326196" cy="4619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5"/>
          </a:p>
        </p:txBody>
      </p:sp>
    </p:spTree>
    <p:extLst>
      <p:ext uri="{BB962C8B-B14F-4D97-AF65-F5344CB8AC3E}">
        <p14:creationId xmlns:p14="http://schemas.microsoft.com/office/powerpoint/2010/main" val="238578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7" r:id="rId7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256" userDrawn="1">
          <p15:clr>
            <a:srgbClr val="F26B43"/>
          </p15:clr>
        </p15:guide>
        <p15:guide id="3" pos="6410" userDrawn="1">
          <p15:clr>
            <a:srgbClr val="F26B43"/>
          </p15:clr>
        </p15:guide>
        <p15:guide id="4" orient="horz" pos="44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헤드라인 메세지">
            <a:extLst>
              <a:ext uri="{FF2B5EF4-FFF2-40B4-BE49-F238E27FC236}">
                <a16:creationId xmlns:a16="http://schemas.microsoft.com/office/drawing/2014/main" id="{99784662-ABBB-49E1-842A-4C4FFBD11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/>
          <a:lstStyle/>
          <a:p>
            <a:r>
              <a:t>김진호바보23123</a:t>
            </a:r>
          </a:p>
        </p:txBody>
      </p:sp>
      <p:sp>
        <p:nvSpPr>
          <p:cNvPr id="3" name="헤드라인">
            <a:extLst>
              <a:ext uri="{FF2B5EF4-FFF2-40B4-BE49-F238E27FC236}">
                <a16:creationId xmlns:a16="http://schemas.microsoft.com/office/drawing/2014/main" id="{245613BE-EA11-4BAE-BEEE-6490EB24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8" y="93512"/>
            <a:ext cx="8319849" cy="361021"/>
          </a:xfrm>
        </p:spPr>
        <p:txBody>
          <a:bodyPr wrap="square"/>
          <a:lstStyle/>
          <a:p>
            <a:r>
              <a:t>김진호바보23123</a:t>
            </a:r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3BCD305D-68FF-4E6C-8D87-69152CFCA1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square"/>
          <a:lstStyle/>
          <a:p>
            <a:r>
              <a:t>김진호바보23123</a:t>
            </a:r>
          </a:p>
        </p:txBody>
      </p:sp>
      <p:sp>
        <p:nvSpPr>
          <p:cNvPr id="5" name="PART NO1">
            <a:extLst>
              <a:ext uri="{FF2B5EF4-FFF2-40B4-BE49-F238E27FC236}">
                <a16:creationId xmlns:a16="http://schemas.microsoft.com/office/drawing/2014/main" id="{67E2E921-8B6C-4F89-A11A-13C7BAB99D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6" name="PART NO2">
            <a:extLst>
              <a:ext uri="{FF2B5EF4-FFF2-40B4-BE49-F238E27FC236}">
                <a16:creationId xmlns:a16="http://schemas.microsoft.com/office/drawing/2014/main" id="{E8154A54-0F28-40A7-89E7-4677D943E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7" name="PART NO3">
            <a:extLst>
              <a:ext uri="{FF2B5EF4-FFF2-40B4-BE49-F238E27FC236}">
                <a16:creationId xmlns:a16="http://schemas.microsoft.com/office/drawing/2014/main" id="{C4FD9989-7F59-4102-BDD1-E014C8E923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8" name="PART NO4">
            <a:extLst>
              <a:ext uri="{FF2B5EF4-FFF2-40B4-BE49-F238E27FC236}">
                <a16:creationId xmlns:a16="http://schemas.microsoft.com/office/drawing/2014/main" id="{79BFF124-0377-40B4-B1A5-2CD1618024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9" name="P/NAME1">
            <a:extLst>
              <a:ext uri="{FF2B5EF4-FFF2-40B4-BE49-F238E27FC236}">
                <a16:creationId xmlns:a16="http://schemas.microsoft.com/office/drawing/2014/main" id="{26C7230F-D449-43D7-8F40-DE0B41D211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wrap="square"/>
          <a:lstStyle/>
          <a:p>
            <a:endParaRPr/>
          </a:p>
        </p:txBody>
      </p:sp>
      <p:sp>
        <p:nvSpPr>
          <p:cNvPr id="10" name="P/NAME2">
            <a:extLst>
              <a:ext uri="{FF2B5EF4-FFF2-40B4-BE49-F238E27FC236}">
                <a16:creationId xmlns:a16="http://schemas.microsoft.com/office/drawing/2014/main" id="{C8EFD232-7B78-4611-BEC5-608B9AFEE5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11" name="P/NAME3">
            <a:extLst>
              <a:ext uri="{FF2B5EF4-FFF2-40B4-BE49-F238E27FC236}">
                <a16:creationId xmlns:a16="http://schemas.microsoft.com/office/drawing/2014/main" id="{C08380B1-F4EB-4899-A49C-BF5825E214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12" name="P/NAME4">
            <a:extLst>
              <a:ext uri="{FF2B5EF4-FFF2-40B4-BE49-F238E27FC236}">
                <a16:creationId xmlns:a16="http://schemas.microsoft.com/office/drawing/2014/main" id="{408F8A87-67EE-46D6-9730-95AF07C7DD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13" name="Set 수1">
            <a:extLst>
              <a:ext uri="{FF2B5EF4-FFF2-40B4-BE49-F238E27FC236}">
                <a16:creationId xmlns:a16="http://schemas.microsoft.com/office/drawing/2014/main" id="{3C53EE6F-102C-4914-A214-F56841B827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wrap="square"/>
          <a:lstStyle/>
          <a:p>
            <a:endParaRPr/>
          </a:p>
        </p:txBody>
      </p:sp>
      <p:sp>
        <p:nvSpPr>
          <p:cNvPr id="14" name="Set 수2">
            <a:extLst>
              <a:ext uri="{FF2B5EF4-FFF2-40B4-BE49-F238E27FC236}">
                <a16:creationId xmlns:a16="http://schemas.microsoft.com/office/drawing/2014/main" id="{B4C5D181-8E01-4C27-B7E0-A8AD350A89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15" name="Set 수3">
            <a:extLst>
              <a:ext uri="{FF2B5EF4-FFF2-40B4-BE49-F238E27FC236}">
                <a16:creationId xmlns:a16="http://schemas.microsoft.com/office/drawing/2014/main" id="{8DC5DBA4-5E18-4D50-9D33-24F4D31FB2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16" name="Set 수4">
            <a:extLst>
              <a:ext uri="{FF2B5EF4-FFF2-40B4-BE49-F238E27FC236}">
                <a16:creationId xmlns:a16="http://schemas.microsoft.com/office/drawing/2014/main" id="{75F26D72-20C5-4BA3-9C99-1C9E6F4AB4D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17" name="재질1">
            <a:extLst>
              <a:ext uri="{FF2B5EF4-FFF2-40B4-BE49-F238E27FC236}">
                <a16:creationId xmlns:a16="http://schemas.microsoft.com/office/drawing/2014/main" id="{44F49F76-77B2-4E56-89DB-E93B1F7A886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18" name="재질2">
            <a:extLst>
              <a:ext uri="{FF2B5EF4-FFF2-40B4-BE49-F238E27FC236}">
                <a16:creationId xmlns:a16="http://schemas.microsoft.com/office/drawing/2014/main" id="{D1DF6031-C0CE-41DD-A77A-C79181E0560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19" name="재질3">
            <a:extLst>
              <a:ext uri="{FF2B5EF4-FFF2-40B4-BE49-F238E27FC236}">
                <a16:creationId xmlns:a16="http://schemas.microsoft.com/office/drawing/2014/main" id="{91689473-D621-4FA1-95E5-65D829E7079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20" name="재질4">
            <a:extLst>
              <a:ext uri="{FF2B5EF4-FFF2-40B4-BE49-F238E27FC236}">
                <a16:creationId xmlns:a16="http://schemas.microsoft.com/office/drawing/2014/main" id="{CFB658CD-3A77-4125-A606-0727A71D23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21" name="두께1">
            <a:extLst>
              <a:ext uri="{FF2B5EF4-FFF2-40B4-BE49-F238E27FC236}">
                <a16:creationId xmlns:a16="http://schemas.microsoft.com/office/drawing/2014/main" id="{FEB5CFE9-F7A0-4CEF-9F48-604BE427D20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22" name="D/H1">
            <a:extLst>
              <a:ext uri="{FF2B5EF4-FFF2-40B4-BE49-F238E27FC236}">
                <a16:creationId xmlns:a16="http://schemas.microsoft.com/office/drawing/2014/main" id="{63AA4FC7-2142-4A74-AF4E-6563ACD5BB5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23" name="두께2">
            <a:extLst>
              <a:ext uri="{FF2B5EF4-FFF2-40B4-BE49-F238E27FC236}">
                <a16:creationId xmlns:a16="http://schemas.microsoft.com/office/drawing/2014/main" id="{1239E02A-A97D-46FA-9588-2323E96A8ED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24" name="D/H2">
            <a:extLst>
              <a:ext uri="{FF2B5EF4-FFF2-40B4-BE49-F238E27FC236}">
                <a16:creationId xmlns:a16="http://schemas.microsoft.com/office/drawing/2014/main" id="{B081A004-AEE4-44C7-A265-51F06E2EE77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25" name="두께3">
            <a:extLst>
              <a:ext uri="{FF2B5EF4-FFF2-40B4-BE49-F238E27FC236}">
                <a16:creationId xmlns:a16="http://schemas.microsoft.com/office/drawing/2014/main" id="{EA4FE7F4-05B2-4710-BFD0-783D7A98FA2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26" name="D/H3">
            <a:extLst>
              <a:ext uri="{FF2B5EF4-FFF2-40B4-BE49-F238E27FC236}">
                <a16:creationId xmlns:a16="http://schemas.microsoft.com/office/drawing/2014/main" id="{AB9668F7-7ABD-4F27-9EAB-FF760B43316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27" name="두께4">
            <a:extLst>
              <a:ext uri="{FF2B5EF4-FFF2-40B4-BE49-F238E27FC236}">
                <a16:creationId xmlns:a16="http://schemas.microsoft.com/office/drawing/2014/main" id="{E644414E-A605-4B10-91A9-C0B164EF6E1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28" name="D/H4">
            <a:extLst>
              <a:ext uri="{FF2B5EF4-FFF2-40B4-BE49-F238E27FC236}">
                <a16:creationId xmlns:a16="http://schemas.microsoft.com/office/drawing/2014/main" id="{6EEDA073-1B5C-4915-9C17-9F8AE41C92E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29" name="프레스 톤 수1">
            <a:extLst>
              <a:ext uri="{FF2B5EF4-FFF2-40B4-BE49-F238E27FC236}">
                <a16:creationId xmlns:a16="http://schemas.microsoft.com/office/drawing/2014/main" id="{C366FEB4-7C3F-431C-BDE9-26B2D7A7799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30" name="프레스 톤 수2">
            <a:extLst>
              <a:ext uri="{FF2B5EF4-FFF2-40B4-BE49-F238E27FC236}">
                <a16:creationId xmlns:a16="http://schemas.microsoft.com/office/drawing/2014/main" id="{7194E0E6-A4CF-4B4B-BC04-4388905B2AC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31" name="프레스 톤 수3">
            <a:extLst>
              <a:ext uri="{FF2B5EF4-FFF2-40B4-BE49-F238E27FC236}">
                <a16:creationId xmlns:a16="http://schemas.microsoft.com/office/drawing/2014/main" id="{B4552733-AED1-42F1-AC74-B328A6E874B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32" name="프레스 톤 수4">
            <a:extLst>
              <a:ext uri="{FF2B5EF4-FFF2-40B4-BE49-F238E27FC236}">
                <a16:creationId xmlns:a16="http://schemas.microsoft.com/office/drawing/2014/main" id="{D895C7A9-E185-452F-B711-23AEC81E03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33" name="BL/PI1">
            <a:extLst>
              <a:ext uri="{FF2B5EF4-FFF2-40B4-BE49-F238E27FC236}">
                <a16:creationId xmlns:a16="http://schemas.microsoft.com/office/drawing/2014/main" id="{1BAEC51B-E649-43EB-99DB-BC3B2DBFB8D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34" name="BL/PI2">
            <a:extLst>
              <a:ext uri="{FF2B5EF4-FFF2-40B4-BE49-F238E27FC236}">
                <a16:creationId xmlns:a16="http://schemas.microsoft.com/office/drawing/2014/main" id="{F1A21435-88B2-4012-843C-100DD7A4128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35" name="BL/PI3">
            <a:extLst>
              <a:ext uri="{FF2B5EF4-FFF2-40B4-BE49-F238E27FC236}">
                <a16:creationId xmlns:a16="http://schemas.microsoft.com/office/drawing/2014/main" id="{7735D813-16E5-413F-9F0B-443CA804E3C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36" name="BL/PI4">
            <a:extLst>
              <a:ext uri="{FF2B5EF4-FFF2-40B4-BE49-F238E27FC236}">
                <a16:creationId xmlns:a16="http://schemas.microsoft.com/office/drawing/2014/main" id="{C5A7A2A2-352C-4CEA-ACE8-9B5B18D36B6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37" name="폭, 피치 여유율1">
            <a:extLst>
              <a:ext uri="{FF2B5EF4-FFF2-40B4-BE49-F238E27FC236}">
                <a16:creationId xmlns:a16="http://schemas.microsoft.com/office/drawing/2014/main" id="{9DD85E0C-DDFD-474D-A940-BD1D047C55B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38" name="차종1">
            <a:extLst>
              <a:ext uri="{FF2B5EF4-FFF2-40B4-BE49-F238E27FC236}">
                <a16:creationId xmlns:a16="http://schemas.microsoft.com/office/drawing/2014/main" id="{DCA8F0D6-122F-4DCA-8C57-31945486FD5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39" name="차종2">
            <a:extLst>
              <a:ext uri="{FF2B5EF4-FFF2-40B4-BE49-F238E27FC236}">
                <a16:creationId xmlns:a16="http://schemas.microsoft.com/office/drawing/2014/main" id="{C2B7A84D-3363-4190-9AD0-45AC4E4C748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40" name="차종3">
            <a:extLst>
              <a:ext uri="{FF2B5EF4-FFF2-40B4-BE49-F238E27FC236}">
                <a16:creationId xmlns:a16="http://schemas.microsoft.com/office/drawing/2014/main" id="{E8BF84C4-88E6-42B6-B37F-B6CE6DE1E5E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41" name="차종4">
            <a:extLst>
              <a:ext uri="{FF2B5EF4-FFF2-40B4-BE49-F238E27FC236}">
                <a16:creationId xmlns:a16="http://schemas.microsoft.com/office/drawing/2014/main" id="{F222956A-4A6E-4233-BDCB-73AADDDCCDA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42" name="폭, 피치 여유율2">
            <a:extLst>
              <a:ext uri="{FF2B5EF4-FFF2-40B4-BE49-F238E27FC236}">
                <a16:creationId xmlns:a16="http://schemas.microsoft.com/office/drawing/2014/main" id="{F6B2BE42-BDEB-4017-968E-C3AFA09B731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 wrap="square"/>
          <a:lstStyle/>
          <a:p>
            <a:endParaRPr lang="ko-KR" altLang="en-US"/>
          </a:p>
        </p:txBody>
      </p:sp>
      <p:sp>
        <p:nvSpPr>
          <p:cNvPr id="43" name="폭, 피치 여유율3">
            <a:extLst>
              <a:ext uri="{FF2B5EF4-FFF2-40B4-BE49-F238E27FC236}">
                <a16:creationId xmlns:a16="http://schemas.microsoft.com/office/drawing/2014/main" id="{CF76C5C9-C5FF-4C90-8FF8-B5FBC07DFA8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wrap="square"/>
          <a:lstStyle/>
          <a:p>
            <a:r>
              <a:t>김진호바보1</a:t>
            </a:r>
          </a:p>
        </p:txBody>
      </p:sp>
      <p:sp>
        <p:nvSpPr>
          <p:cNvPr id="44" name="폭, 피치 여유율4">
            <a:extLst>
              <a:ext uri="{FF2B5EF4-FFF2-40B4-BE49-F238E27FC236}">
                <a16:creationId xmlns:a16="http://schemas.microsoft.com/office/drawing/2014/main" id="{D225BC8F-C0CC-4808-890E-FC225AF5C9E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 wrap="squar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9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3C92D5-EE1C-4514-8DB7-B6560B3C1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852118-E99F-4639-87F6-FA446513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152E3F-FF66-44C4-BFB3-F79DBE3E54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D500E8-E937-4393-8335-5826F9AA01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1C782FD-920C-467D-BD4B-B9128D2BAD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BA294E4-54AA-4C25-A697-CDAA1EE5F2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DF60FDD-EBE3-4176-A62E-090E1F4E68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F5E6025-C640-48EB-A146-0B01FB60B9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D5425F8-8C47-4FD6-BE3B-BBC5EE1CC1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977BF58-DBFF-4EC5-BC94-C3C07122A7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E504F2B-60AD-4DF6-B355-DF189A172D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712E723-70DB-4F4D-BA9C-8E8C24ED4E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A6E42D5D-0D36-48F5-91B8-2B5422E5ADB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A9235194-BD7D-460C-824A-42B69682E3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FA9C7AA-3078-4A8A-9EEF-A03D43DD875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B9DEF7A6-F338-45D1-9A52-014FE9B4B4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7FB74A65-9A7F-4519-9267-721B801001E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405E6836-C3BC-4F65-B12D-10F7CFEE2A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1EA2E7A1-7EDD-4766-8169-98045AB313D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772CE58-BEA5-42D1-8740-415C8E4F9BF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196ABC-3B2A-4D73-9BE5-1BC3ABDEA9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24C1DD2B-3BA4-4B90-982F-CA1953E3E74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9F876670-752E-45E9-AD71-952F10A2550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5A39A590-B2CE-4C88-882A-D2D4D5C693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C2D6C654-5188-4D8D-8A01-B905AA5E7DB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B26B4167-39A5-478F-83F4-0F9AC43615E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3621B090-8D7B-4C89-A149-8F0B5341DC1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5D7AF49B-F6BE-4424-B3ED-7F38C7B05E3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4B185A3F-0D81-48DA-B6D1-807529D2B0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9F4EFDA-6DD9-4986-8C9E-AC33E51A677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2E37F54F-CFF6-4C91-B318-D44464392C6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A595328D-5B98-41D8-98E9-BF5EE22E229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34CC681D-DC53-4CED-B3EC-53CA60DA999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EF552A11-3C55-42A6-BF3A-E547E31C776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03187142-B606-4960-BD03-4596F2B541A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A9826AD0-7E80-488D-B3BF-43FE9C6268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F62899E7-9914-4299-9156-0F526FCBB15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9446F544-E4E5-4FCB-9745-45EA8C73493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937572A4-18B1-4944-82E4-38685F23528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E8EDA1AF-F60A-4141-8181-E8E63C0F1B7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C9AA93A1-6B96-435E-84E8-8D214793E03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69924816-0B9A-407C-9525-4BBDDFEB57F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4" name="텍스트 개체 틀 43">
            <a:extLst>
              <a:ext uri="{FF2B5EF4-FFF2-40B4-BE49-F238E27FC236}">
                <a16:creationId xmlns:a16="http://schemas.microsoft.com/office/drawing/2014/main" id="{597389B6-3A88-4317-A8EC-18FAF283C22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790433"/>
      </p:ext>
    </p:extLst>
  </p:cSld>
  <p:clrMapOvr>
    <a:masterClrMapping/>
  </p:clrMapOvr>
</p:sld>
</file>

<file path=ppt/theme/theme1.xml><?xml version="1.0" encoding="utf-8"?>
<a:theme xmlns:a="http://schemas.openxmlformats.org/drawingml/2006/main" name="문서템플릿_IT혁신팀_v1.4_220607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1718</TotalTime>
  <Words>8</Words>
  <Application>Microsoft Office PowerPoint</Application>
  <PresentationFormat>사용자 지정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HY견명조</vt:lpstr>
      <vt:lpstr>맑은 고딕</vt:lpstr>
      <vt:lpstr>현대하모니 B</vt:lpstr>
      <vt:lpstr>현대하모니 M</vt:lpstr>
      <vt:lpstr>Arial</vt:lpstr>
      <vt:lpstr>Calibri</vt:lpstr>
      <vt:lpstr>Calibri Light</vt:lpstr>
      <vt:lpstr>Wingdings</vt:lpstr>
      <vt:lpstr>문서템플릿_IT혁신팀_v1.4_220607</vt:lpstr>
      <vt:lpstr>김진호바보23123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송태호</dc:creator>
  <cp:lastModifiedBy>허진화</cp:lastModifiedBy>
  <cp:revision>268</cp:revision>
  <cp:lastPrinted>2022-12-02T07:29:20Z</cp:lastPrinted>
  <dcterms:created xsi:type="dcterms:W3CDTF">2022-05-02T07:37:57Z</dcterms:created>
  <dcterms:modified xsi:type="dcterms:W3CDTF">2023-01-05T06:09:36Z</dcterms:modified>
</cp:coreProperties>
</file>