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6" r:id="rId3"/>
    <p:sldId id="269" r:id="rId4"/>
    <p:sldId id="270" r:id="rId5"/>
    <p:sldId id="271" r:id="rId6"/>
    <p:sldId id="262" r:id="rId7"/>
    <p:sldId id="264" r:id="rId8"/>
    <p:sldId id="263" r:id="rId9"/>
    <p:sldId id="257" r:id="rId10"/>
    <p:sldId id="267" r:id="rId11"/>
    <p:sldId id="268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9" autoAdjust="0"/>
    <p:restoredTop sz="94660"/>
  </p:normalViewPr>
  <p:slideViewPr>
    <p:cSldViewPr snapToGrid="0">
      <p:cViewPr varScale="1">
        <p:scale>
          <a:sx n="62" d="100"/>
          <a:sy n="62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D8EDD-47D1-46D6-B4CB-B31379462D2D}" type="datetimeFigureOut">
              <a:rPr lang="ko-KR" altLang="en-US" smtClean="0"/>
              <a:t>2019-01-05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BDFF7-1F5C-434B-89BB-CD52548B3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980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wfkorea.or.kr/?228490/panda-series-3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https://www.wwfkorea.or.kr/?228490/panda-series-3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BDFF7-1F5C-434B-89BB-CD52548B3E8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04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3471A-2A96-4C11-BCCF-F7F2A3489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F1B24A-ADAA-43E5-8FB0-A460F3B7C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CFC70-5D08-4746-97B1-8BBB5030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3DD4-B6B4-45A0-8FFC-517064508989}" type="datetimeFigureOut">
              <a:rPr lang="ko-KR" altLang="en-US" smtClean="0"/>
              <a:t>2019-01-05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559DF3-F84C-4191-8A3E-B8E91FB3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A8A9D-F1BD-4250-B969-579032D9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89E2-4602-4772-82B7-D6D0C1F47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2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3A1E9-C37F-427C-B1D2-7BEC583F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49C9BA-5D49-4A23-8D0A-31F14EA35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DFF1A-992E-4CB4-AB50-3604F59B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3DD4-B6B4-45A0-8FFC-517064508989}" type="datetimeFigureOut">
              <a:rPr lang="ko-KR" altLang="en-US" smtClean="0"/>
              <a:t>2019-01-05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D2855-A14F-4645-BBBB-A5E1326E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6309D-E0DB-4E79-BB25-B49CEF39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89E2-4602-4772-82B7-D6D0C1F47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00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E1C0D7-6B17-41A2-B580-A5D9A6CD3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FBC4C0-42C1-4BAE-BCC2-342C68251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7BCDB-74B9-4C5B-8E7D-C96B60CA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3DD4-B6B4-45A0-8FFC-517064508989}" type="datetimeFigureOut">
              <a:rPr lang="ko-KR" altLang="en-US" smtClean="0"/>
              <a:t>2019-01-05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CAE43-9785-45F7-A337-7D792184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29C44-C98B-4481-BFC0-744E7F3E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89E2-4602-4772-82B7-D6D0C1F47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96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1035A-FBB4-4658-BD49-6D1FC2D2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74F17-9B87-4315-9FD3-E82281E9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0DBCC-93C6-49E6-A249-C61934EA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3DD4-B6B4-45A0-8FFC-517064508989}" type="datetimeFigureOut">
              <a:rPr lang="ko-KR" altLang="en-US" smtClean="0"/>
              <a:t>2019-01-05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7EA31-F8DD-4A21-9031-74C3E0BD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0300D0-B735-47AE-A066-168023CA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89E2-4602-4772-82B7-D6D0C1F47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5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F04A6-4F05-4B66-93AC-72B575BD4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BBC98D-528B-4823-819F-9050D2A80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B5FCF-33B3-4961-A001-4EF37825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3DD4-B6B4-45A0-8FFC-517064508989}" type="datetimeFigureOut">
              <a:rPr lang="ko-KR" altLang="en-US" smtClean="0"/>
              <a:t>2019-01-05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DA114A-7C48-480B-9D90-5E78705C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CA45A-C507-4D95-9B0D-1BD11A77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89E2-4602-4772-82B7-D6D0C1F47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4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F70E8-72BE-49FC-84BA-08D0AEDA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C57BE-16D2-4125-AA22-B229F86AB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754549-3459-4233-A99B-60B75C618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31D02D-C03E-4A83-8332-5BC4D6C3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3DD4-B6B4-45A0-8FFC-517064508989}" type="datetimeFigureOut">
              <a:rPr lang="ko-KR" altLang="en-US" smtClean="0"/>
              <a:t>2019-01-05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9E875B-844C-4E9B-9E38-0E3C5336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9C71F2-F034-4517-89AE-8EFA18E1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89E2-4602-4772-82B7-D6D0C1F47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6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54EB7-1BE3-4175-B7BA-C00F18AD6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F04F8-B126-4A40-BFD8-527C42677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2CFBD0-89CF-461C-93C8-B224F406C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CA4362-F48D-4632-91BA-0B7C1F666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DF94E9-D2BD-43E1-A8DE-9FFDF7E68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526841-ED7F-47B6-A38A-9DC1979D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3DD4-B6B4-45A0-8FFC-517064508989}" type="datetimeFigureOut">
              <a:rPr lang="ko-KR" altLang="en-US" smtClean="0"/>
              <a:t>2019-01-05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9B4ABD-76C2-45B6-88F3-0CA91877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4C0EA6-49A2-4D4E-98AF-9C8FD709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89E2-4602-4772-82B7-D6D0C1F47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93A7D-5DE4-4EBE-BBBB-ED20DEFC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4C6384-C396-4AC2-AD1A-8B4704F7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3DD4-B6B4-45A0-8FFC-517064508989}" type="datetimeFigureOut">
              <a:rPr lang="ko-KR" altLang="en-US" smtClean="0"/>
              <a:t>2019-01-05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10116E-7190-4AC6-81B5-9B462381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3CA04F-B38D-4452-BD28-3D16656C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89E2-4602-4772-82B7-D6D0C1F47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95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08F749-836B-43A3-AC59-9832A8BF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3DD4-B6B4-45A0-8FFC-517064508989}" type="datetimeFigureOut">
              <a:rPr lang="ko-KR" altLang="en-US" smtClean="0"/>
              <a:t>2019-01-05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9F3146-AF82-4A97-B697-1ACF1B9F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657A5-DD72-4DD2-8714-8CFFC418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89E2-4602-4772-82B7-D6D0C1F47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44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54DF5-C028-4C08-9E70-D428B0FA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768830-05E9-4FC6-99F7-F3DBF659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6D860D-091E-4E40-A3DD-B8589F313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CA34B4-1E0E-4FB6-9960-33466CCC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3DD4-B6B4-45A0-8FFC-517064508989}" type="datetimeFigureOut">
              <a:rPr lang="ko-KR" altLang="en-US" smtClean="0"/>
              <a:t>2019-01-05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F6E582-C0C5-40E5-B2F5-F75AA837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9C7F1-1F9A-4A17-AB45-C1C8B31C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89E2-4602-4772-82B7-D6D0C1F47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59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4F13D-B6E8-42FE-AD42-8DA1D044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D71476-FF89-4E74-B6F9-0B20045E1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D3CE67-1629-4A23-910D-EE90D6CCD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FEF488-0365-4624-B4C0-E3CBBF19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3DD4-B6B4-45A0-8FFC-517064508989}" type="datetimeFigureOut">
              <a:rPr lang="ko-KR" altLang="en-US" smtClean="0"/>
              <a:t>2019-01-05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834C89-022F-4BD6-A2FD-B43813C6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00E435-6080-4EB4-9149-B3EFFC0C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89E2-4602-4772-82B7-D6D0C1F47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3300F1-5292-4161-9C85-E492DE7AA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04BAC-A222-4E1A-BD9F-FEFDF76F2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F7CD7-DB4D-42A6-8EDF-F1644AE04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63DD4-B6B4-45A0-8FFC-517064508989}" type="datetimeFigureOut">
              <a:rPr lang="ko-KR" altLang="en-US" smtClean="0"/>
              <a:t>2019-01-05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29A047-330A-4400-8016-C1C93C890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F699F-CC5D-4335-92B3-F185DCFDB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289E2-4602-4772-82B7-D6D0C1F47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00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683CC-052F-4CA4-933B-43424A10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캐릭터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6D86F-24EF-43EE-9A4E-3B3CA1048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4317"/>
            <a:ext cx="10644963" cy="281251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환경을 사랑하고 수호하는 </a:t>
            </a:r>
            <a:r>
              <a:rPr lang="ko-KR" altLang="en-US" sz="2000" dirty="0" err="1"/>
              <a:t>루랑이</a:t>
            </a:r>
            <a:endParaRPr lang="en-US" altLang="ko-KR" sz="2000" dirty="0"/>
          </a:p>
          <a:p>
            <a:r>
              <a:rPr lang="ko-KR" altLang="en-US" sz="2000" dirty="0"/>
              <a:t>환경을 보호하고 동물들을 지키는 힘을 가지고 있는데</a:t>
            </a:r>
            <a:r>
              <a:rPr lang="en-US" altLang="ko-KR" sz="2000" dirty="0"/>
              <a:t>, </a:t>
            </a:r>
            <a:r>
              <a:rPr lang="ko-KR" altLang="en-US" sz="2000" dirty="0"/>
              <a:t>환경오염이 너무 심해지면서 </a:t>
            </a:r>
            <a:r>
              <a:rPr lang="ko-KR" altLang="en-US" sz="2000" dirty="0" err="1"/>
              <a:t>루랑이의</a:t>
            </a:r>
            <a:r>
              <a:rPr lang="ko-KR" altLang="en-US" sz="2000" dirty="0"/>
              <a:t> 힘이 약해져 버리고</a:t>
            </a:r>
            <a:r>
              <a:rPr lang="en-US" altLang="ko-KR" sz="2000" dirty="0"/>
              <a:t>,  </a:t>
            </a:r>
            <a:r>
              <a:rPr lang="ko-KR" altLang="en-US" sz="2000" dirty="0"/>
              <a:t>환경이 오염되면서 동물들이 위기에 처한다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이때 </a:t>
            </a:r>
            <a:r>
              <a:rPr lang="ko-KR" altLang="en-US" sz="2000" dirty="0" err="1"/>
              <a:t>루랑이를</a:t>
            </a:r>
            <a:r>
              <a:rPr lang="ko-KR" altLang="en-US" sz="2000" dirty="0"/>
              <a:t> 발견한 플레이어가 도와주고</a:t>
            </a:r>
            <a:r>
              <a:rPr lang="en-US" altLang="ko-KR" sz="2000" dirty="0"/>
              <a:t>, </a:t>
            </a:r>
            <a:r>
              <a:rPr lang="ko-KR" altLang="en-US" sz="2000" dirty="0"/>
              <a:t>에너지를 </a:t>
            </a:r>
            <a:r>
              <a:rPr lang="ko-KR" altLang="en-US" sz="2000" dirty="0" err="1"/>
              <a:t>루랑이에게</a:t>
            </a:r>
            <a:r>
              <a:rPr lang="ko-KR" altLang="en-US" sz="2000" dirty="0"/>
              <a:t> 줘서</a:t>
            </a:r>
            <a:r>
              <a:rPr lang="en-US" altLang="ko-KR" sz="2000" dirty="0"/>
              <a:t> </a:t>
            </a:r>
            <a:r>
              <a:rPr lang="ko-KR" altLang="en-US" sz="2000" dirty="0"/>
              <a:t>힘을 찾고</a:t>
            </a:r>
            <a:r>
              <a:rPr lang="en-US" altLang="ko-KR" sz="2000" dirty="0"/>
              <a:t>, </a:t>
            </a:r>
            <a:r>
              <a:rPr lang="ko-KR" altLang="en-US" sz="2000" dirty="0"/>
              <a:t>위기에 처한 다른 동물들도 </a:t>
            </a:r>
            <a:r>
              <a:rPr lang="ko-KR" altLang="en-US" sz="2000" dirty="0" err="1"/>
              <a:t>루랑이와</a:t>
            </a:r>
            <a:r>
              <a:rPr lang="ko-KR" altLang="en-US" sz="2000" dirty="0"/>
              <a:t> 플레이어가 함께 힘을 모아서 동물들을 구한다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3B29A5-6257-4CC4-B840-D70D88823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25" y="1297630"/>
            <a:ext cx="6415748" cy="25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5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EF823-9014-4813-B5D2-7C76609F1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게임 스토리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8970B4-A3ED-4EF6-A84B-5D20E06F5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03" y="1490748"/>
            <a:ext cx="3821297" cy="50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72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0F9FC-F21C-48A9-8BE2-D1A76FD7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82F666-7EDC-49A0-B42C-921FFA52C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71" y="1476117"/>
            <a:ext cx="9887458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88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EF823-9014-4813-B5D2-7C76609F1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실제배경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522F89F-299D-4A4F-B20A-174D1A77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위기에 처한 팬더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1250</a:t>
            </a:r>
            <a:r>
              <a:rPr lang="ko-KR" altLang="en-US" dirty="0"/>
              <a:t>종에 달하는 대나무지만 팬더가 섭취할 수 있는 대나무 종류는 </a:t>
            </a:r>
            <a:r>
              <a:rPr lang="en-US" altLang="ko-KR" dirty="0"/>
              <a:t>25</a:t>
            </a:r>
            <a:r>
              <a:rPr lang="ko-KR" altLang="en-US" dirty="0"/>
              <a:t>종에 한한다</a:t>
            </a:r>
            <a:r>
              <a:rPr lang="en-US" altLang="ko-KR" dirty="0"/>
              <a:t>. </a:t>
            </a:r>
            <a:r>
              <a:rPr lang="ko-KR" altLang="en-US" dirty="0"/>
              <a:t>게다가 대나무는 그 종에 따라 </a:t>
            </a:r>
            <a:r>
              <a:rPr lang="en-US" altLang="ko-KR" dirty="0"/>
              <a:t>15</a:t>
            </a:r>
            <a:r>
              <a:rPr lang="ko-KR" altLang="en-US" dirty="0"/>
              <a:t>년에서 </a:t>
            </a:r>
            <a:r>
              <a:rPr lang="en-US" altLang="ko-KR" dirty="0"/>
              <a:t>120</a:t>
            </a:r>
            <a:r>
              <a:rPr lang="ko-KR" altLang="en-US" dirty="0"/>
              <a:t>년 만에 한 번씩 꽃을 피우고 생육하는 종으로 기후변화에 대한 적응 속도가 매우 느리다</a:t>
            </a:r>
            <a:r>
              <a:rPr lang="en-US" altLang="ko-KR" dirty="0"/>
              <a:t>. </a:t>
            </a:r>
            <a:r>
              <a:rPr lang="ko-KR" altLang="en-US" dirty="0"/>
              <a:t>그래서 기후변화로 인해 대나무의 분포 및 종 다양성이 감소하게 되면 팬더의 먹이 확보에 큰 어려움이 발생하게 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현재 야생 팬더의 개체 수 회복이 </a:t>
            </a:r>
            <a:r>
              <a:rPr lang="ko-KR" altLang="en-US" dirty="0" err="1"/>
              <a:t>더뎌지고</a:t>
            </a:r>
            <a:r>
              <a:rPr lang="ko-KR" altLang="en-US" dirty="0"/>
              <a:t> 있으며 가속화되는 기후변화에 판다 및 야생 대나무 숲이 적응하기 어려워지고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94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A6619-7425-4CCA-A750-5F784DEC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전 튜토리얼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162CF9-9DF8-438E-9687-389DDBE0B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561" y="1690688"/>
            <a:ext cx="75533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5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A6619-7425-4CCA-A750-5F784DEC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전 튜토리얼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C9E6EA-6AFD-4A98-88D3-05E90EC8E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36" y="1362075"/>
            <a:ext cx="77914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4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A6619-7425-4CCA-A750-5F784DEC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전 튜토리얼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C2A9B9-F8F9-47AD-8B98-DB1CCFAFC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5" y="1359749"/>
            <a:ext cx="109823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1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A6619-7425-4CCA-A750-5F784DEC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전 튜토리얼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A0252A-493E-430A-8B94-A71894349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73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0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EF823-9014-4813-B5D2-7C76609F1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팬더 줄거리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F82C2F7-14FE-4F23-9E33-9F9A24D55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플레이어와 </a:t>
            </a:r>
            <a:r>
              <a:rPr lang="ko-KR" altLang="en-US" dirty="0" err="1"/>
              <a:t>루랑이는</a:t>
            </a:r>
            <a:r>
              <a:rPr lang="ko-KR" altLang="en-US" dirty="0"/>
              <a:t> 팬더의 도움요청 신호를 받고 팬더에게 도착한다</a:t>
            </a:r>
            <a:r>
              <a:rPr lang="en-US" altLang="ko-KR" dirty="0"/>
              <a:t>. </a:t>
            </a:r>
            <a:r>
              <a:rPr lang="ko-KR" altLang="en-US" dirty="0"/>
              <a:t>팬더들이 사는 곳에 도착했지만</a:t>
            </a:r>
            <a:r>
              <a:rPr lang="en-US" altLang="ko-KR" dirty="0"/>
              <a:t>, </a:t>
            </a:r>
            <a:r>
              <a:rPr lang="ko-KR" altLang="en-US" dirty="0"/>
              <a:t>팬더가 먹는 대나무들이 거의 없는 것을 보고 이상하게 여겨</a:t>
            </a:r>
            <a:r>
              <a:rPr lang="en-US" altLang="ko-KR" dirty="0"/>
              <a:t>, </a:t>
            </a:r>
            <a:r>
              <a:rPr lang="ko-KR" altLang="en-US" dirty="0"/>
              <a:t>팬더에게 물어본다</a:t>
            </a:r>
            <a:r>
              <a:rPr lang="en-US" altLang="ko-KR" dirty="0"/>
              <a:t>. </a:t>
            </a:r>
            <a:r>
              <a:rPr lang="ko-KR" altLang="en-US" dirty="0"/>
              <a:t>팬더는 최근 기상이변으로 인해 대나무들이 죽기 시작했고</a:t>
            </a:r>
            <a:r>
              <a:rPr lang="en-US" altLang="ko-KR" dirty="0"/>
              <a:t>, </a:t>
            </a:r>
            <a:r>
              <a:rPr lang="ko-KR" altLang="en-US" dirty="0"/>
              <a:t>팬더마을은 위기에 처했다고 전해 듣게 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플레이어와 </a:t>
            </a:r>
            <a:r>
              <a:rPr lang="ko-KR" altLang="en-US" dirty="0" err="1"/>
              <a:t>루랑이는</a:t>
            </a:r>
            <a:r>
              <a:rPr lang="ko-KR" altLang="en-US" dirty="0"/>
              <a:t> 게임을 통해 에너지를 모으면서 날씨를 점점 원래대로 되돌린다</a:t>
            </a:r>
            <a:r>
              <a:rPr lang="en-US" altLang="ko-KR" dirty="0"/>
              <a:t>. </a:t>
            </a:r>
            <a:r>
              <a:rPr lang="ko-KR" altLang="en-US" dirty="0"/>
              <a:t>최종적으로 </a:t>
            </a:r>
            <a:r>
              <a:rPr lang="en-US" altLang="ko-KR" dirty="0"/>
              <a:t>10</a:t>
            </a:r>
            <a:r>
              <a:rPr lang="ko-KR" altLang="en-US" dirty="0"/>
              <a:t>단계가 끝나면 날씨가 서늘한 날씨가 되고</a:t>
            </a:r>
            <a:r>
              <a:rPr lang="en-US" altLang="ko-KR" dirty="0"/>
              <a:t>, </a:t>
            </a:r>
            <a:r>
              <a:rPr lang="ko-KR" altLang="en-US" dirty="0"/>
              <a:t>많은 대나무들이 자라서 풍족한 팬더마을이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60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EF823-9014-4813-B5D2-7C76609F1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게임 스토리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F90E56-40B7-4DFC-96E3-A7F1B6810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46" y="1462088"/>
            <a:ext cx="1104130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8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EF823-9014-4813-B5D2-7C76609F1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게임 스토리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8AE070-3B1A-4997-8024-5FF9D5086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457411" cy="45383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7362E77-1AC9-4F76-A30F-94C7E5074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600" y="1648102"/>
            <a:ext cx="3629593" cy="462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2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EF823-9014-4813-B5D2-7C76609F1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게임 스토리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483268-7C7D-477C-8D5B-0BA218E2F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16" y="1690688"/>
            <a:ext cx="11419368" cy="449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2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236</Words>
  <Application>Microsoft Office PowerPoint</Application>
  <PresentationFormat>와이드스크린</PresentationFormat>
  <Paragraphs>23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메인 캐릭터</vt:lpstr>
      <vt:lpstr>게임 전 튜토리얼 </vt:lpstr>
      <vt:lpstr>게임 전 튜토리얼</vt:lpstr>
      <vt:lpstr>게임 전 튜토리얼 </vt:lpstr>
      <vt:lpstr>게임 전 튜토리얼 </vt:lpstr>
      <vt:lpstr>팬더 줄거리</vt:lpstr>
      <vt:lpstr>게임 스토리</vt:lpstr>
      <vt:lpstr>게임 스토리</vt:lpstr>
      <vt:lpstr>게임 스토리</vt:lpstr>
      <vt:lpstr>게임 스토리</vt:lpstr>
      <vt:lpstr>게임화면</vt:lpstr>
      <vt:lpstr>실제배경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배경</dc:title>
  <dc:creator>SUNMIN LEE</dc:creator>
  <cp:lastModifiedBy>SUNMIN LEE</cp:lastModifiedBy>
  <cp:revision>12</cp:revision>
  <dcterms:created xsi:type="dcterms:W3CDTF">2019-01-04T12:24:26Z</dcterms:created>
  <dcterms:modified xsi:type="dcterms:W3CDTF">2019-01-05T10:52:20Z</dcterms:modified>
</cp:coreProperties>
</file>