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1" r:id="rId4"/>
    <p:sldId id="260" r:id="rId5"/>
    <p:sldId id="269" r:id="rId6"/>
    <p:sldId id="273" r:id="rId7"/>
    <p:sldId id="274" r:id="rId8"/>
    <p:sldId id="262" r:id="rId9"/>
    <p:sldId id="265" r:id="rId10"/>
    <p:sldId id="266" r:id="rId11"/>
    <p:sldId id="267" r:id="rId12"/>
    <p:sldId id="272" r:id="rId13"/>
    <p:sldId id="270" r:id="rId14"/>
    <p:sldId id="271" r:id="rId15"/>
    <p:sldId id="264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530"/>
    <a:srgbClr val="88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7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D1DB5-894F-4FC3-A583-B14FA1904CE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6DAE-F34E-4DF6-9D9F-020AF701B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7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76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92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0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90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71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1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5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2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8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3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5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8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7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http://www.flaticon.com/free-icon/sprout_237704#term=tree&amp;page=1&amp;position=87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A031-8BFD-4F4A-8DD6-1EB7B63BD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4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2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1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2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9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8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1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9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6F2B-D56F-4740-915D-AB75C5C8073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5671-7B80-48A6-A21F-DBF0E831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19575" y="1114425"/>
            <a:ext cx="3752850" cy="3752850"/>
            <a:chOff x="3619500" y="952500"/>
            <a:chExt cx="4953000" cy="4953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932" y="1699782"/>
              <a:ext cx="3344136" cy="3344136"/>
            </a:xfrm>
            <a:prstGeom prst="rect">
              <a:avLst/>
            </a:prstGeom>
          </p:spPr>
        </p:pic>
        <p:sp>
          <p:nvSpPr>
            <p:cNvPr id="4" name="타원 3"/>
            <p:cNvSpPr/>
            <p:nvPr/>
          </p:nvSpPr>
          <p:spPr>
            <a:xfrm>
              <a:off x="3619500" y="952500"/>
              <a:ext cx="4953000" cy="4953000"/>
            </a:xfrm>
            <a:prstGeom prst="ellipse">
              <a:avLst/>
            </a:prstGeom>
            <a:noFill/>
            <a:ln w="165100" cmpd="thickThin">
              <a:solidFill>
                <a:srgbClr val="88C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91115" y="5105400"/>
            <a:ext cx="7609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300" dirty="0">
                <a:solidFill>
                  <a:srgbClr val="78B343"/>
                </a:solidFill>
                <a:latin typeface="+mj-ea"/>
                <a:ea typeface="+mj-ea"/>
              </a:rPr>
              <a:t>어린이 환경 교육 어플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17317" y="5949315"/>
            <a:ext cx="35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A2DD64"/>
                </a:solidFill>
                <a:latin typeface="+mn-ea"/>
              </a:rPr>
              <a:t>컴퓨터공학과 </a:t>
            </a:r>
            <a:r>
              <a:rPr lang="en-US" altLang="ko-KR" sz="2000" spc="-150" dirty="0">
                <a:solidFill>
                  <a:srgbClr val="A2DD64"/>
                </a:solidFill>
                <a:latin typeface="+mn-ea"/>
              </a:rPr>
              <a:t>201635948 </a:t>
            </a:r>
            <a:r>
              <a:rPr lang="ko-KR" altLang="en-US" sz="2000" spc="-150" dirty="0" err="1">
                <a:solidFill>
                  <a:srgbClr val="A2DD64"/>
                </a:solidFill>
                <a:latin typeface="+mn-ea"/>
              </a:rPr>
              <a:t>김채원</a:t>
            </a:r>
            <a:endParaRPr lang="ko-KR" altLang="en-US" sz="2000" spc="-150" dirty="0">
              <a:solidFill>
                <a:srgbClr val="A2DD6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77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763" y="149762"/>
            <a:ext cx="195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A2DD64"/>
                </a:solidFill>
                <a:latin typeface="+mj-ea"/>
                <a:ea typeface="+mj-ea"/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81850" y="15743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rgbClr val="C6EA9E"/>
                </a:solidFill>
                <a:latin typeface="+mn-ea"/>
              </a:rPr>
              <a:t>포니부하곰</a:t>
            </a:r>
            <a:endParaRPr lang="ko-KR" altLang="en-US" sz="1600" spc="-150" dirty="0">
              <a:solidFill>
                <a:srgbClr val="C6EA9E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855" y="65818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 dirty="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6CE9B-45B5-496F-8166-12F337E8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4" y="783392"/>
            <a:ext cx="3876413" cy="58445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34622D-F3B6-4DAB-92CF-6AE3A86AA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1987"/>
            <a:ext cx="47910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1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E696EF-EDEC-439E-B611-77CC739AF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48" y="781532"/>
            <a:ext cx="9421098" cy="584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763" y="149762"/>
            <a:ext cx="195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3600" spc="-150">
                <a:solidFill>
                  <a:srgbClr val="A2DD64"/>
                </a:solidFill>
                <a:latin typeface="+mj-ea"/>
                <a:ea typeface="+mj-ea"/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33759" y="157431"/>
            <a:ext cx="1114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600" spc="-150">
                <a:solidFill>
                  <a:srgbClr val="C6EA9E"/>
                </a:solidFill>
                <a:latin typeface="+mn-ea"/>
              </a:rPr>
              <a:t>포니부하곰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4689" y="658180"/>
            <a:ext cx="672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spc="-15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6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763" y="149762"/>
            <a:ext cx="195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3600" spc="-150">
                <a:solidFill>
                  <a:srgbClr val="A2DD64"/>
                </a:solidFill>
                <a:latin typeface="+mj-ea"/>
                <a:ea typeface="+mj-ea"/>
              </a:rPr>
              <a:t>시나리오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4689" y="658180"/>
            <a:ext cx="672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spc="-15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B5D425-13AB-465F-83DA-B858B8F1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43" y="250508"/>
            <a:ext cx="4135753" cy="6471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49B116-81F4-4677-B495-F3F1B464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83" y="326708"/>
            <a:ext cx="3554943" cy="63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763" y="149762"/>
            <a:ext cx="195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3600" spc="-150">
                <a:solidFill>
                  <a:srgbClr val="A2DD64"/>
                </a:solidFill>
                <a:latin typeface="+mj-ea"/>
                <a:ea typeface="+mj-ea"/>
              </a:rPr>
              <a:t>시나리오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4689" y="658180"/>
            <a:ext cx="672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spc="-15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237C0E-6A18-452B-9A0F-25A35258F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60" y="349947"/>
            <a:ext cx="3827936" cy="64004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5A14BF-AA00-4ABA-ADBF-F3C82E7C4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497" y="624840"/>
            <a:ext cx="3390900" cy="61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763" y="149762"/>
            <a:ext cx="195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3600" spc="-150">
                <a:solidFill>
                  <a:srgbClr val="A2DD64"/>
                </a:solidFill>
                <a:latin typeface="+mj-ea"/>
                <a:ea typeface="+mj-ea"/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33759" y="157431"/>
            <a:ext cx="1114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600" spc="-150">
                <a:solidFill>
                  <a:srgbClr val="C6EA9E"/>
                </a:solidFill>
                <a:latin typeface="+mn-ea"/>
              </a:rPr>
              <a:t>포니부하곰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4689" y="658180"/>
            <a:ext cx="672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spc="-15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9DE67-BBBA-443B-AB50-73915146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68" y="472927"/>
            <a:ext cx="7130632" cy="63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3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19575" y="1114425"/>
            <a:ext cx="3752850" cy="3752850"/>
            <a:chOff x="3619500" y="952500"/>
            <a:chExt cx="4953000" cy="4953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932" y="1699782"/>
              <a:ext cx="3344136" cy="3344136"/>
            </a:xfrm>
            <a:prstGeom prst="rect">
              <a:avLst/>
            </a:prstGeom>
          </p:spPr>
        </p:pic>
        <p:sp>
          <p:nvSpPr>
            <p:cNvPr id="4" name="타원 3"/>
            <p:cNvSpPr/>
            <p:nvPr/>
          </p:nvSpPr>
          <p:spPr>
            <a:xfrm>
              <a:off x="3619500" y="952500"/>
              <a:ext cx="4953000" cy="4953000"/>
            </a:xfrm>
            <a:prstGeom prst="ellipse">
              <a:avLst/>
            </a:prstGeom>
            <a:noFill/>
            <a:ln w="165100" cmpd="thickThin">
              <a:solidFill>
                <a:srgbClr val="88C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77544" y="5105400"/>
            <a:ext cx="443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rgbClr val="78B343"/>
                </a:solidFill>
                <a:latin typeface="+mj-ea"/>
                <a:ea typeface="+mj-ea"/>
              </a:rPr>
              <a:t>THANK YOU</a:t>
            </a:r>
            <a:endParaRPr lang="ko-KR" altLang="en-US" sz="5400" spc="300" dirty="0">
              <a:solidFill>
                <a:srgbClr val="78B34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866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807268" y="2871788"/>
            <a:ext cx="2577465" cy="3986212"/>
            <a:chOff x="4807268" y="2627948"/>
            <a:chExt cx="2577465" cy="3986212"/>
          </a:xfrm>
        </p:grpSpPr>
        <p:sp>
          <p:nvSpPr>
            <p:cNvPr id="8" name="이등변 삼각형 7"/>
            <p:cNvSpPr/>
            <p:nvPr/>
          </p:nvSpPr>
          <p:spPr>
            <a:xfrm>
              <a:off x="5968365" y="3016822"/>
              <a:ext cx="158115" cy="3597338"/>
            </a:xfrm>
            <a:prstGeom prst="triangle">
              <a:avLst/>
            </a:prstGeom>
            <a:solidFill>
              <a:srgbClr val="88C057"/>
            </a:solidFill>
            <a:ln>
              <a:solidFill>
                <a:srgbClr val="88C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807268" y="2627948"/>
              <a:ext cx="2577465" cy="2577465"/>
              <a:chOff x="3619500" y="952500"/>
              <a:chExt cx="4953000" cy="495300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3619500" y="952500"/>
                <a:ext cx="4953000" cy="4953000"/>
              </a:xfrm>
              <a:prstGeom prst="ellipse">
                <a:avLst/>
              </a:prstGeom>
              <a:solidFill>
                <a:schemeClr val="bg1"/>
              </a:solidFill>
              <a:ln w="165100" cmpd="thickThin">
                <a:solidFill>
                  <a:srgbClr val="88C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3932" y="1699782"/>
                <a:ext cx="3344136" cy="3344136"/>
              </a:xfrm>
              <a:prstGeom prst="rect">
                <a:avLst/>
              </a:prstGeom>
            </p:spPr>
          </p:pic>
        </p:grpSp>
      </p:grpSp>
      <p:sp>
        <p:nvSpPr>
          <p:cNvPr id="6" name="TextBox 5"/>
          <p:cNvSpPr txBox="1"/>
          <p:nvPr/>
        </p:nvSpPr>
        <p:spPr>
          <a:xfrm>
            <a:off x="371395" y="301675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A2DD64"/>
                </a:solidFill>
                <a:latin typeface="+mj-ea"/>
                <a:ea typeface="+mj-ea"/>
              </a:rPr>
              <a:t>CONTENTS</a:t>
            </a:r>
            <a:endParaRPr lang="ko-KR" altLang="en-US" sz="3600" spc="-150" dirty="0">
              <a:solidFill>
                <a:srgbClr val="A2DD64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34245" y="6464060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rgbClr val="C6EA9E"/>
                </a:solidFill>
                <a:latin typeface="+mn-ea"/>
              </a:rPr>
              <a:t>포니부하곰</a:t>
            </a:r>
            <a:endParaRPr lang="ko-KR" altLang="en-US" sz="1600" spc="-150" dirty="0">
              <a:solidFill>
                <a:srgbClr val="C6EA9E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655498" y="1607856"/>
            <a:ext cx="2393167" cy="2393167"/>
          </a:xfrm>
          <a:prstGeom prst="ellipse">
            <a:avLst/>
          </a:prstGeom>
          <a:solidFill>
            <a:schemeClr val="bg1"/>
          </a:solidFill>
          <a:ln w="165100" cmpd="thickThin">
            <a:solidFill>
              <a:srgbClr val="88C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9945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01</a:t>
            </a:r>
          </a:p>
          <a:p>
            <a:pPr algn="ctr"/>
            <a:r>
              <a:rPr lang="ko-KR" altLang="en-US" sz="3600" dirty="0">
                <a:solidFill>
                  <a:srgbClr val="994530"/>
                </a:solidFill>
                <a:latin typeface="+mn-ea"/>
              </a:rPr>
              <a:t>개발</a:t>
            </a:r>
            <a:endParaRPr lang="en-US" altLang="ko-KR" sz="3600" dirty="0">
              <a:solidFill>
                <a:srgbClr val="994530"/>
              </a:solidFill>
              <a:latin typeface="+mn-ea"/>
            </a:endParaRPr>
          </a:p>
          <a:p>
            <a:pPr algn="ctr"/>
            <a:r>
              <a:rPr lang="ko-KR" altLang="en-US" sz="3600" dirty="0">
                <a:solidFill>
                  <a:srgbClr val="994530"/>
                </a:solidFill>
                <a:latin typeface="+mn-ea"/>
              </a:rPr>
              <a:t>동기</a:t>
            </a:r>
          </a:p>
        </p:txBody>
      </p:sp>
      <p:sp>
        <p:nvSpPr>
          <p:cNvPr id="13" name="타원 12"/>
          <p:cNvSpPr/>
          <p:nvPr/>
        </p:nvSpPr>
        <p:spPr>
          <a:xfrm>
            <a:off x="4854640" y="114316"/>
            <a:ext cx="2577464" cy="2622775"/>
          </a:xfrm>
          <a:prstGeom prst="ellipse">
            <a:avLst/>
          </a:prstGeom>
          <a:solidFill>
            <a:schemeClr val="bg1"/>
          </a:solidFill>
          <a:ln w="165100" cmpd="thickThin">
            <a:solidFill>
              <a:srgbClr val="88C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rgbClr val="9945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02</a:t>
            </a:r>
          </a:p>
          <a:p>
            <a:pPr algn="ctr"/>
            <a:r>
              <a:rPr lang="ko-KR" altLang="en-US" sz="3000" dirty="0">
                <a:solidFill>
                  <a:srgbClr val="994530"/>
                </a:solidFill>
                <a:latin typeface="+mn-ea"/>
              </a:rPr>
              <a:t>개발</a:t>
            </a:r>
            <a:endParaRPr lang="en-US" altLang="ko-KR" sz="3000" dirty="0">
              <a:solidFill>
                <a:srgbClr val="994530"/>
              </a:solidFill>
              <a:latin typeface="+mn-ea"/>
            </a:endParaRPr>
          </a:p>
          <a:p>
            <a:pPr algn="ctr"/>
            <a:r>
              <a:rPr lang="ko-KR" altLang="en-US" sz="3000" dirty="0">
                <a:solidFill>
                  <a:srgbClr val="994530"/>
                </a:solidFill>
                <a:latin typeface="+mn-ea"/>
              </a:rPr>
              <a:t>구성도</a:t>
            </a:r>
          </a:p>
        </p:txBody>
      </p:sp>
      <p:sp>
        <p:nvSpPr>
          <p:cNvPr id="14" name="타원 13"/>
          <p:cNvSpPr/>
          <p:nvPr/>
        </p:nvSpPr>
        <p:spPr>
          <a:xfrm>
            <a:off x="7143336" y="1463041"/>
            <a:ext cx="2974053" cy="2974053"/>
          </a:xfrm>
          <a:prstGeom prst="ellipse">
            <a:avLst/>
          </a:prstGeom>
          <a:solidFill>
            <a:schemeClr val="bg1"/>
          </a:solidFill>
          <a:ln w="165100" cmpd="thickThin">
            <a:solidFill>
              <a:srgbClr val="88C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rgbClr val="9945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03</a:t>
            </a:r>
          </a:p>
          <a:p>
            <a:pPr algn="ctr"/>
            <a:r>
              <a:rPr lang="ko-KR" altLang="en-US" sz="3700" dirty="0">
                <a:solidFill>
                  <a:srgbClr val="994530"/>
                </a:solidFill>
                <a:latin typeface="+mn-ea"/>
              </a:rPr>
              <a:t>시나리오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1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763" y="15743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>
                <a:solidFill>
                  <a:srgbClr val="A2DD64"/>
                </a:solidFill>
                <a:latin typeface="+mj-ea"/>
                <a:ea typeface="+mj-ea"/>
              </a:rPr>
              <a:t>목적</a:t>
            </a:r>
            <a:endParaRPr lang="ko-KR" altLang="en-US" sz="3600" spc="-150" dirty="0">
              <a:solidFill>
                <a:srgbClr val="A2DD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855" y="65818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 dirty="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A73EE48-3B15-48FF-8697-F2C6692D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1" y="1112660"/>
            <a:ext cx="4999942" cy="52718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6485C83-29A3-471D-A5FC-E0FEF2FD7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821" y="874328"/>
            <a:ext cx="5298556" cy="572608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2F79DD2-DCA3-45CA-8942-39C8432EE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782" y="143900"/>
            <a:ext cx="7260933" cy="65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B5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7AF4C7-1BB8-4142-A1C3-E974F7F5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747" y="157431"/>
            <a:ext cx="4259067" cy="6041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855" y="15743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3600" spc="-150" dirty="0">
                <a:solidFill>
                  <a:srgbClr val="A2DD64"/>
                </a:solidFill>
                <a:latin typeface="+mj-ea"/>
                <a:ea typeface="+mj-ea"/>
              </a:rPr>
              <a:t>주제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4689" y="658180"/>
            <a:ext cx="672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spc="-15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>
              <a:solidFill>
                <a:srgbClr val="C6EA9E"/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928146" y="6546413"/>
            <a:ext cx="1047402" cy="108000"/>
            <a:chOff x="10890046" y="298013"/>
            <a:chExt cx="1047402" cy="108000"/>
          </a:xfrm>
        </p:grpSpPr>
        <p:sp>
          <p:nvSpPr>
            <p:cNvPr id="17" name="타원 16"/>
            <p:cNvSpPr/>
            <p:nvPr/>
          </p:nvSpPr>
          <p:spPr>
            <a:xfrm>
              <a:off x="10890046" y="298013"/>
              <a:ext cx="108000" cy="108000"/>
            </a:xfrm>
            <a:prstGeom prst="ellipse">
              <a:avLst/>
            </a:prstGeom>
            <a:noFill/>
            <a:ln w="111125">
              <a:solidFill>
                <a:srgbClr val="A2DD6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203180" y="298013"/>
              <a:ext cx="108000" cy="108000"/>
            </a:xfrm>
            <a:prstGeom prst="ellipse">
              <a:avLst/>
            </a:prstGeom>
            <a:noFill/>
            <a:ln w="111125">
              <a:solidFill>
                <a:srgbClr val="BE553C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4530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1516314" y="298013"/>
              <a:ext cx="108000" cy="108000"/>
            </a:xfrm>
            <a:prstGeom prst="ellipse">
              <a:avLst/>
            </a:prstGeom>
            <a:noFill/>
            <a:ln w="111125">
              <a:solidFill>
                <a:srgbClr val="BE553C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829448" y="298013"/>
              <a:ext cx="108000" cy="108000"/>
            </a:xfrm>
            <a:prstGeom prst="ellipse">
              <a:avLst/>
            </a:prstGeom>
            <a:noFill/>
            <a:ln w="111125">
              <a:solidFill>
                <a:srgbClr val="BE553C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8150D0-252A-4F57-BC88-DC37035F6914}"/>
              </a:ext>
            </a:extLst>
          </p:cNvPr>
          <p:cNvSpPr txBox="1"/>
          <p:nvPr/>
        </p:nvSpPr>
        <p:spPr>
          <a:xfrm>
            <a:off x="4165718" y="6022078"/>
            <a:ext cx="6021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어린이 환경 보호 교육 </a:t>
            </a:r>
          </a:p>
        </p:txBody>
      </p:sp>
    </p:spTree>
    <p:extLst>
      <p:ext uri="{BB962C8B-B14F-4D97-AF65-F5344CB8AC3E}">
        <p14:creationId xmlns:p14="http://schemas.microsoft.com/office/powerpoint/2010/main" val="23835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794" y="166300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A2DD64"/>
                </a:solidFill>
                <a:latin typeface="+mj-ea"/>
                <a:ea typeface="+mj-ea"/>
              </a:rPr>
              <a:t>개발구성도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81850" y="15743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rgbClr val="C6EA9E"/>
                </a:solidFill>
                <a:latin typeface="+mn-ea"/>
              </a:rPr>
              <a:t>포니부하곰</a:t>
            </a:r>
            <a:endParaRPr lang="ko-KR" altLang="en-US" sz="1600" spc="-150" dirty="0">
              <a:solidFill>
                <a:srgbClr val="C6EA9E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855" y="65818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 dirty="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9DCC6A-0D59-47CB-9CC7-883B0F06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00" y="658180"/>
            <a:ext cx="6171985" cy="56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794" y="166300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A2DD64"/>
                </a:solidFill>
                <a:latin typeface="+mj-ea"/>
                <a:ea typeface="+mj-ea"/>
              </a:rPr>
              <a:t>개발구성도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81850" y="15743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rgbClr val="C6EA9E"/>
                </a:solidFill>
                <a:latin typeface="+mn-ea"/>
              </a:rPr>
              <a:t>포니부하곰</a:t>
            </a:r>
            <a:endParaRPr lang="ko-KR" altLang="en-US" sz="1600" spc="-150" dirty="0">
              <a:solidFill>
                <a:srgbClr val="C6EA9E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855" y="65818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 dirty="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6F468-90A1-4D7F-B681-DEAB7CE6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57" y="1210927"/>
            <a:ext cx="8281416" cy="51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6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794" y="166300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A2DD64"/>
                </a:solidFill>
                <a:latin typeface="+mj-ea"/>
                <a:ea typeface="+mj-ea"/>
              </a:rPr>
              <a:t>개발구성도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81850" y="15743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rgbClr val="C6EA9E"/>
                </a:solidFill>
                <a:latin typeface="+mn-ea"/>
              </a:rPr>
              <a:t>포니부하곰</a:t>
            </a:r>
            <a:endParaRPr lang="ko-KR" altLang="en-US" sz="1600" spc="-150" dirty="0">
              <a:solidFill>
                <a:srgbClr val="C6EA9E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855" y="65818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 dirty="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C0B86-F321-49EE-B70F-ADB2ABFC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99" y="1283486"/>
            <a:ext cx="93059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0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763" y="149762"/>
            <a:ext cx="195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A2DD64"/>
                </a:solidFill>
                <a:latin typeface="+mj-ea"/>
                <a:ea typeface="+mj-ea"/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81850" y="15743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rgbClr val="C6EA9E"/>
                </a:solidFill>
                <a:latin typeface="+mn-ea"/>
              </a:rPr>
              <a:t>포니부하곰</a:t>
            </a:r>
            <a:endParaRPr lang="ko-KR" altLang="en-US" sz="1600" spc="-150" dirty="0">
              <a:solidFill>
                <a:srgbClr val="C6EA9E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855" y="65818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 dirty="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413EC-A142-4650-BF11-C256204F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2" y="772170"/>
            <a:ext cx="7269760" cy="58213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A0B053-84AC-4143-9DF3-43ACF06A8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122" y="823385"/>
            <a:ext cx="3112378" cy="57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763" y="149762"/>
            <a:ext cx="195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A2DD64"/>
                </a:solidFill>
                <a:latin typeface="+mj-ea"/>
                <a:ea typeface="+mj-ea"/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81850" y="15743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rgbClr val="C6EA9E"/>
                </a:solidFill>
                <a:latin typeface="+mn-ea"/>
              </a:rPr>
              <a:t>포니부하곰</a:t>
            </a:r>
            <a:endParaRPr lang="ko-KR" altLang="en-US" sz="1600" spc="-150" dirty="0">
              <a:solidFill>
                <a:srgbClr val="C6EA9E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6763" y="250508"/>
            <a:ext cx="0" cy="748665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855" y="65818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C6EA9E"/>
                </a:solidFill>
                <a:latin typeface="+mj-ea"/>
                <a:ea typeface="+mj-ea"/>
              </a:rPr>
              <a:t>TEXT</a:t>
            </a:r>
            <a:endParaRPr lang="ko-KR" altLang="en-US" sz="2000" spc="-150" dirty="0">
              <a:solidFill>
                <a:srgbClr val="C6EA9E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928146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41280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453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554414" y="6546413"/>
            <a:ext cx="108000" cy="108000"/>
          </a:xfrm>
          <a:prstGeom prst="ellipse">
            <a:avLst/>
          </a:prstGeom>
          <a:noFill/>
          <a:ln w="111125">
            <a:solidFill>
              <a:srgbClr val="A2DD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867548" y="6546413"/>
            <a:ext cx="108000" cy="108000"/>
          </a:xfrm>
          <a:prstGeom prst="ellipse">
            <a:avLst/>
          </a:prstGeom>
          <a:noFill/>
          <a:ln w="111125">
            <a:solidFill>
              <a:srgbClr val="BE553C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0FFC86-5F02-4DCB-B2B7-D8453752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221" y="346593"/>
            <a:ext cx="3930779" cy="6199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90C663-8AC2-47BB-847A-733F32B59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59" y="747576"/>
            <a:ext cx="3857718" cy="57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445</Words>
  <Application>Microsoft Office PowerPoint</Application>
  <PresentationFormat>와이드스크린</PresentationFormat>
  <Paragraphs>76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SUNMIN LEE</dc:creator>
  <cp:lastModifiedBy>SUNMIN LEE</cp:lastModifiedBy>
  <cp:revision>4</cp:revision>
  <dcterms:created xsi:type="dcterms:W3CDTF">2018-12-11T11:43:14Z</dcterms:created>
  <dcterms:modified xsi:type="dcterms:W3CDTF">2018-12-11T12:12:39Z</dcterms:modified>
</cp:coreProperties>
</file>