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8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uk-U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Клацніть піктограму, щоб додати зображення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FDDD71-7301-4D16-9FF9-A58A7858AE46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8872D6-FA64-4D75-97B7-AF5F47379F43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2.xml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285728"/>
            <a:ext cx="642942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uk-UA" sz="6600" b="1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Бужак</a:t>
            </a:r>
            <a:r>
              <a:rPr lang="uk-UA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Андрій</a:t>
            </a:r>
            <a:endParaRPr lang="ru-RU" sz="6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28934"/>
            <a:ext cx="835821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600" b="1" cap="all" dirty="0" smtClean="0">
                <a:ln/>
                <a:solidFill>
                  <a:srgbClr val="DD581D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 IN TIME   </a:t>
            </a:r>
            <a:r>
              <a:rPr lang="en-US" sz="6600" b="1" cap="all" dirty="0" smtClean="0">
                <a:ln/>
                <a:solidFill>
                  <a:srgbClr val="DD581D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</a:t>
            </a:r>
            <a:endParaRPr lang="ru-RU" sz="6600" b="1" cap="all" dirty="0">
              <a:ln/>
              <a:solidFill>
                <a:srgbClr val="DD581D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Кнопка дії: далі 6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нопка дії: додому 7">
            <a:hlinkClick r:id="rId2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0" y="0"/>
            <a:ext cx="1861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Зміст</a:t>
            </a:r>
            <a:endParaRPr lang="uk-UA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Прямокутник 3">
            <a:hlinkClick r:id="rId2" action="ppaction://hlinksldjump"/>
          </p:cNvPr>
          <p:cNvSpPr/>
          <p:nvPr/>
        </p:nvSpPr>
        <p:spPr>
          <a:xfrm>
            <a:off x="0" y="1285860"/>
            <a:ext cx="40030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uk-UA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- Перша програма</a:t>
            </a:r>
            <a:endParaRPr lang="uk-UA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Кнопка дії: назад 4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нопка дії: далі 5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>
            <a:hlinkClick r:id="rId3" action="ppaction://hlinksldjump"/>
          </p:cNvPr>
          <p:cNvSpPr/>
          <p:nvPr/>
        </p:nvSpPr>
        <p:spPr>
          <a:xfrm>
            <a:off x="0" y="2000240"/>
            <a:ext cx="4636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 Перша лабораторна</a:t>
            </a:r>
            <a:endParaRPr lang="uk-UA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Прямокутник 8">
            <a:hlinkClick r:id="rId4" action="ppaction://hlinksldjump"/>
          </p:cNvPr>
          <p:cNvSpPr/>
          <p:nvPr/>
        </p:nvSpPr>
        <p:spPr>
          <a:xfrm>
            <a:off x="0" y="2786058"/>
            <a:ext cx="88599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- Електронна база бібліотеки студентів</a:t>
            </a:r>
            <a:endParaRPr lang="uk-UA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Прямокутник 9">
            <a:hlinkClick r:id="rId5" action="ppaction://hlinksldjump"/>
          </p:cNvPr>
          <p:cNvSpPr/>
          <p:nvPr/>
        </p:nvSpPr>
        <p:spPr>
          <a:xfrm>
            <a:off x="0" y="3500438"/>
            <a:ext cx="44901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uk-UA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 Електронні таблиці</a:t>
            </a:r>
            <a:endParaRPr lang="uk-UA" sz="3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Прямокутник 10">
            <a:hlinkClick r:id="rId6" action="ppaction://hlinksldjump"/>
          </p:cNvPr>
          <p:cNvSpPr/>
          <p:nvPr/>
        </p:nvSpPr>
        <p:spPr>
          <a:xfrm>
            <a:off x="0" y="4214818"/>
            <a:ext cx="4788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Електронні презентації</a:t>
            </a:r>
            <a:endParaRPr lang="uk-UA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444" y="11001428"/>
            <a:ext cx="9834546" cy="703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кутник 5"/>
          <p:cNvSpPr/>
          <p:nvPr/>
        </p:nvSpPr>
        <p:spPr>
          <a:xfrm>
            <a:off x="0" y="104775"/>
            <a:ext cx="9144000" cy="65389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9525" y="99989"/>
            <a:ext cx="9144000" cy="6548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8021" t="24861" r="66510" b="72014"/>
          <a:stretch>
            <a:fillRect/>
          </a:stretch>
        </p:blipFill>
        <p:spPr bwMode="auto">
          <a:xfrm>
            <a:off x="2571736" y="1714488"/>
            <a:ext cx="50006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31146" t="32153" r="63021" b="65277"/>
          <a:stretch>
            <a:fillRect/>
          </a:stretch>
        </p:blipFill>
        <p:spPr bwMode="auto">
          <a:xfrm>
            <a:off x="2857488" y="2214554"/>
            <a:ext cx="533411" cy="17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Кнопка дії: назад 7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нопка дії: далі 8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нопка дії: додому 9">
            <a:hlinkClick r:id="rId3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166" r="-196" b="3125"/>
          <a:stretch>
            <a:fillRect/>
          </a:stretch>
        </p:blipFill>
        <p:spPr bwMode="auto">
          <a:xfrm>
            <a:off x="0" y="1071546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Кнопка дії: назад 2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нопка дії: далі 3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нопка дії: додому 4">
            <a:hlinkClick r:id="rId3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642910" y="0"/>
            <a:ext cx="794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сТіх</a:t>
            </a:r>
            <a:r>
              <a:rPr lang="uk-UA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uk-UA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прО</a:t>
            </a:r>
            <a:r>
              <a:rPr lang="uk-UA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uk-UA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втіКАчів</a:t>
            </a:r>
            <a:r>
              <a:rPr lang="uk-UA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з </a:t>
            </a:r>
            <a:r>
              <a:rPr lang="uk-UA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паР</a:t>
            </a:r>
            <a:endParaRPr lang="uk-UA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3916" r="25000" b="39941"/>
          <a:stretch>
            <a:fillRect/>
          </a:stretch>
        </p:blipFill>
        <p:spPr bwMode="auto">
          <a:xfrm>
            <a:off x="0" y="1285860"/>
            <a:ext cx="9144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Кнопка дії: назад 2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нопка дії: далі 3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нопка дії: додому 4">
            <a:hlinkClick r:id="rId3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214282" y="214290"/>
            <a:ext cx="85441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Електронна база бібліотеки студентів</a:t>
            </a:r>
            <a:endParaRPr lang="uk-UA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3916" b="3320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кутник 3"/>
          <p:cNvSpPr/>
          <p:nvPr/>
        </p:nvSpPr>
        <p:spPr>
          <a:xfrm>
            <a:off x="785786" y="357166"/>
            <a:ext cx="7921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uk-UA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Дві з половиною незрозумілі діаграми</a:t>
            </a:r>
            <a:endParaRPr lang="uk-UA" sz="3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Кнопка дії: назад 4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нопка дії: далі 5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357190" cy="3571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нопка дії: додому 6">
            <a:hlinkClick r:id="rId3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571604" y="-24"/>
            <a:ext cx="72019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(Презентація в презентації)</a:t>
            </a:r>
            <a:endParaRPr lang="uk-UA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2587"/>
          <a:stretch>
            <a:fillRect/>
          </a:stretch>
        </p:blipFill>
        <p:spPr bwMode="auto">
          <a:xfrm>
            <a:off x="0" y="714356"/>
            <a:ext cx="914400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b="2587"/>
          <a:stretch>
            <a:fillRect/>
          </a:stretch>
        </p:blipFill>
        <p:spPr bwMode="auto">
          <a:xfrm>
            <a:off x="1824018" y="1743075"/>
            <a:ext cx="6958031" cy="447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87"/>
          <a:stretch>
            <a:fillRect/>
          </a:stretch>
        </p:blipFill>
        <p:spPr bwMode="auto">
          <a:xfrm>
            <a:off x="3214678" y="2500306"/>
            <a:ext cx="521497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b="2587"/>
          <a:stretch>
            <a:fillRect/>
          </a:stretch>
        </p:blipFill>
        <p:spPr bwMode="auto">
          <a:xfrm>
            <a:off x="4214810" y="3071810"/>
            <a:ext cx="408149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кутник 10"/>
          <p:cNvSpPr/>
          <p:nvPr/>
        </p:nvSpPr>
        <p:spPr>
          <a:xfrm>
            <a:off x="8543251" y="-94616"/>
            <a:ext cx="3864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endParaRPr lang="uk-UA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b="2587"/>
          <a:stretch>
            <a:fillRect/>
          </a:stretch>
        </p:blipFill>
        <p:spPr bwMode="auto">
          <a:xfrm>
            <a:off x="5010138" y="3490904"/>
            <a:ext cx="3095637" cy="176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 b="2587"/>
          <a:stretch>
            <a:fillRect/>
          </a:stretch>
        </p:blipFill>
        <p:spPr bwMode="auto">
          <a:xfrm>
            <a:off x="5610212" y="3790945"/>
            <a:ext cx="2333637" cy="1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 b="2587"/>
          <a:stretch>
            <a:fillRect/>
          </a:stretch>
        </p:blipFill>
        <p:spPr bwMode="auto">
          <a:xfrm>
            <a:off x="6072198" y="4000505"/>
            <a:ext cx="1776402" cy="94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 b="2587"/>
          <a:stretch>
            <a:fillRect/>
          </a:stretch>
        </p:blipFill>
        <p:spPr bwMode="auto">
          <a:xfrm>
            <a:off x="6415080" y="4138611"/>
            <a:ext cx="1366845" cy="71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/>
          <a:srcRect b="2587"/>
          <a:stretch>
            <a:fillRect/>
          </a:stretch>
        </p:blipFill>
        <p:spPr bwMode="auto">
          <a:xfrm>
            <a:off x="6681785" y="4262436"/>
            <a:ext cx="1042990" cy="54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 cstate="print"/>
          <a:srcRect b="2587"/>
          <a:stretch>
            <a:fillRect/>
          </a:stretch>
        </p:blipFill>
        <p:spPr bwMode="auto">
          <a:xfrm>
            <a:off x="6886575" y="4352925"/>
            <a:ext cx="790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 cstate="print"/>
          <a:srcRect b="2587"/>
          <a:stretch>
            <a:fillRect/>
          </a:stretch>
        </p:blipFill>
        <p:spPr bwMode="auto">
          <a:xfrm>
            <a:off x="7015143" y="4419609"/>
            <a:ext cx="64295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 cstate="print"/>
          <a:srcRect b="2587"/>
          <a:stretch>
            <a:fillRect/>
          </a:stretch>
        </p:blipFill>
        <p:spPr bwMode="auto">
          <a:xfrm>
            <a:off x="7096164" y="4429132"/>
            <a:ext cx="547670" cy="2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Кнопка дії: назад 19">
            <a:hlinkClick r:id="" action="ppaction://hlinkshowjump?jump=previousslide" highlightClick="1"/>
          </p:cNvPr>
          <p:cNvSpPr/>
          <p:nvPr/>
        </p:nvSpPr>
        <p:spPr>
          <a:xfrm>
            <a:off x="6858016" y="6000768"/>
            <a:ext cx="357190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нопка дії: додому 20">
            <a:hlinkClick r:id="rId13" action="ppaction://hlinksldjump" highlightClick="1"/>
          </p:cNvPr>
          <p:cNvSpPr/>
          <p:nvPr/>
        </p:nvSpPr>
        <p:spPr>
          <a:xfrm>
            <a:off x="7929586" y="6000768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</TotalTime>
  <Words>44</Words>
  <Application>Microsoft Office PowerPoint</Application>
  <PresentationFormat>Екран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Апекс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Univer.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student</cp:lastModifiedBy>
  <cp:revision>43</cp:revision>
  <dcterms:created xsi:type="dcterms:W3CDTF">2016-12-05T09:16:39Z</dcterms:created>
  <dcterms:modified xsi:type="dcterms:W3CDTF">2016-12-05T10:29:37Z</dcterms:modified>
</cp:coreProperties>
</file>