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AA57-D79A-4989-A714-FC3920DEEA02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845B-1A43-49FC-A078-14D2AB566A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Розділ 10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0183" y="908720"/>
            <a:ext cx="8003633" cy="521744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3568" y="764704"/>
            <a:ext cx="7616864" cy="536145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402806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41503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17174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51436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0899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1456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80173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0251" y="836712"/>
            <a:ext cx="8163497" cy="528945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7311" y="836712"/>
            <a:ext cx="6649378" cy="4760261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40521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68368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6046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0862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7"/>
            <a:ext cx="8229600" cy="52843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4437" y="692696"/>
            <a:ext cx="8175125" cy="54334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201" y="764704"/>
            <a:ext cx="7897598" cy="53614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9"/>
            <a:ext cx="8229600" cy="446872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302" y="764704"/>
            <a:ext cx="8057395" cy="536145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7314" y="620688"/>
            <a:ext cx="8109371" cy="55054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Экран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</cp:revision>
  <dcterms:created xsi:type="dcterms:W3CDTF">2018-01-23T12:08:19Z</dcterms:created>
  <dcterms:modified xsi:type="dcterms:W3CDTF">2018-01-23T12:56:30Z</dcterms:modified>
</cp:coreProperties>
</file>