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7820-8D72-41B5-83BD-BB175F522DD7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7941-CA11-46C0-A5CD-FC44F07EE3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7820-8D72-41B5-83BD-BB175F522DD7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7941-CA11-46C0-A5CD-FC44F07EE3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7820-8D72-41B5-83BD-BB175F522DD7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7941-CA11-46C0-A5CD-FC44F07EE3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7820-8D72-41B5-83BD-BB175F522DD7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7941-CA11-46C0-A5CD-FC44F07EE3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7820-8D72-41B5-83BD-BB175F522DD7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7941-CA11-46C0-A5CD-FC44F07EE3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7820-8D72-41B5-83BD-BB175F522DD7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7941-CA11-46C0-A5CD-FC44F07EE3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7820-8D72-41B5-83BD-BB175F522DD7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7941-CA11-46C0-A5CD-FC44F07EE3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7820-8D72-41B5-83BD-BB175F522DD7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7941-CA11-46C0-A5CD-FC44F07EE3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7820-8D72-41B5-83BD-BB175F522DD7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7941-CA11-46C0-A5CD-FC44F07EE3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7820-8D72-41B5-83BD-BB175F522DD7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7941-CA11-46C0-A5CD-FC44F07EE3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7820-8D72-41B5-83BD-BB175F522DD7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7941-CA11-46C0-A5CD-FC44F07EE3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67820-8D72-41B5-83BD-BB175F522DD7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7941-CA11-46C0-A5CD-FC44F07EE30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Розділ 11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052736"/>
            <a:ext cx="8229600" cy="432261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360" y="836712"/>
            <a:ext cx="8209280" cy="5289451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3"/>
            <a:ext cx="8229600" cy="513092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620688"/>
            <a:ext cx="8229600" cy="5127578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4363" y="620688"/>
            <a:ext cx="8155273" cy="550547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2"/>
            <a:ext cx="8229600" cy="5256371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2"/>
            <a:ext cx="8229600" cy="4815329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2"/>
            <a:ext cx="8229600" cy="5035035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764704"/>
            <a:ext cx="8229600" cy="5312163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2"/>
            <a:ext cx="8229600" cy="4975361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2"/>
            <a:ext cx="8229600" cy="4713537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692696"/>
            <a:ext cx="8229600" cy="5387474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764704"/>
            <a:ext cx="8229600" cy="5248514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620689"/>
            <a:ext cx="8229600" cy="4708444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764705"/>
            <a:ext cx="8229600" cy="5358074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0462" y="692696"/>
            <a:ext cx="7703075" cy="5433467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2"/>
            <a:ext cx="8229600" cy="4584584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452" y="764704"/>
            <a:ext cx="8047095" cy="5361459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2"/>
            <a:ext cx="8229600" cy="5267413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2"/>
            <a:ext cx="8229600" cy="4708431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5274" y="836712"/>
            <a:ext cx="8153451" cy="5289451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3"/>
            <a:ext cx="8229600" cy="5254442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5395" y="836712"/>
            <a:ext cx="8113209" cy="5289451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2"/>
            <a:ext cx="8229600" cy="4656135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764704"/>
            <a:ext cx="8229600" cy="5183767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08720"/>
            <a:ext cx="8229600" cy="509812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764704"/>
            <a:ext cx="8229600" cy="5326786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4677" y="836712"/>
            <a:ext cx="8114646" cy="5289451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3"/>
            <a:ext cx="8229600" cy="514481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2"/>
            <a:ext cx="8229600" cy="5083869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2"/>
            <a:ext cx="8229600" cy="528683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9875" y="908720"/>
            <a:ext cx="8004250" cy="521744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</Words>
  <Application>Microsoft Office PowerPoint</Application>
  <PresentationFormat>Экран (4:3)</PresentationFormat>
  <Paragraphs>1</Paragraphs>
  <Slides>33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</vt:vector>
  </TitlesOfParts>
  <Company>*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4</cp:revision>
  <dcterms:created xsi:type="dcterms:W3CDTF">2018-01-23T13:02:13Z</dcterms:created>
  <dcterms:modified xsi:type="dcterms:W3CDTF">2018-01-23T14:06:00Z</dcterms:modified>
</cp:coreProperties>
</file>