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61AD-1793-44D2-9671-1020D4E28BC6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B170-24CE-4FBF-AA34-C2EED12596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61AD-1793-44D2-9671-1020D4E28BC6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B170-24CE-4FBF-AA34-C2EED12596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61AD-1793-44D2-9671-1020D4E28BC6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B170-24CE-4FBF-AA34-C2EED12596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61AD-1793-44D2-9671-1020D4E28BC6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B170-24CE-4FBF-AA34-C2EED12596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61AD-1793-44D2-9671-1020D4E28BC6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B170-24CE-4FBF-AA34-C2EED12596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61AD-1793-44D2-9671-1020D4E28BC6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B170-24CE-4FBF-AA34-C2EED12596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61AD-1793-44D2-9671-1020D4E28BC6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B170-24CE-4FBF-AA34-C2EED12596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61AD-1793-44D2-9671-1020D4E28BC6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B170-24CE-4FBF-AA34-C2EED12596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61AD-1793-44D2-9671-1020D4E28BC6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B170-24CE-4FBF-AA34-C2EED12596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61AD-1793-44D2-9671-1020D4E28BC6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B170-24CE-4FBF-AA34-C2EED12596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61AD-1793-44D2-9671-1020D4E28BC6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B170-24CE-4FBF-AA34-C2EED12596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E61AD-1793-44D2-9671-1020D4E28BC6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EB170-24CE-4FBF-AA34-C2EED125963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Розділ 12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08720"/>
            <a:ext cx="8229600" cy="470516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4"/>
            <a:ext cx="8229600" cy="525323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4"/>
            <a:ext cx="8229600" cy="5032979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08721"/>
            <a:ext cx="8229600" cy="4872734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692696"/>
            <a:ext cx="8229600" cy="5207019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3"/>
            <a:ext cx="8229600" cy="499591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08721"/>
            <a:ext cx="8229600" cy="5043842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4"/>
            <a:ext cx="8229600" cy="5301307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5173137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80729"/>
            <a:ext cx="8229600" cy="475706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80729"/>
            <a:ext cx="8229600" cy="4182346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5277408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6932" y="908720"/>
            <a:ext cx="8150136" cy="5217443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08720"/>
            <a:ext cx="8229600" cy="4512114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нимок2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0708" y="1600200"/>
            <a:ext cx="8162583" cy="4525963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08720"/>
            <a:ext cx="8229600" cy="4180726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5266" y="692696"/>
            <a:ext cx="8213467" cy="543346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495065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4"/>
            <a:ext cx="8229600" cy="530221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0156" y="908720"/>
            <a:ext cx="8063688" cy="521744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4"/>
            <a:ext cx="8229600" cy="4750404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5"/>
            <a:ext cx="8229600" cy="523114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55773" y="908720"/>
            <a:ext cx="7832453" cy="521744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</Words>
  <Application>Microsoft Office PowerPoint</Application>
  <PresentationFormat>Экран (4:3)</PresentationFormat>
  <Paragraphs>1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</vt:vector>
  </TitlesOfParts>
  <Company>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4</cp:revision>
  <dcterms:created xsi:type="dcterms:W3CDTF">2018-01-24T06:10:40Z</dcterms:created>
  <dcterms:modified xsi:type="dcterms:W3CDTF">2018-01-24T07:02:23Z</dcterms:modified>
</cp:coreProperties>
</file>