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DCF0-ED33-4DE7-BCA4-9C93240A93D1}" type="datetimeFigureOut">
              <a:rPr lang="ru-RU" smtClean="0"/>
              <a:t>24.01.2018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2926-547D-42AC-BC7F-B2773FF49994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Розділ 13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27129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446828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7517" y="1052736"/>
            <a:ext cx="8048966" cy="507342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9"/>
            <a:ext cx="8229600" cy="498078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499271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504836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3767" y="908720"/>
            <a:ext cx="8016466" cy="521744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453337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474638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942" y="692696"/>
            <a:ext cx="7912115" cy="543346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2944" y="1484784"/>
            <a:ext cx="3658111" cy="325958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427503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431477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229600" cy="48080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4373" y="908720"/>
            <a:ext cx="8015253" cy="521744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12776"/>
            <a:ext cx="8229600" cy="4230236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2026" y="836712"/>
            <a:ext cx="7659948" cy="528945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52736"/>
            <a:ext cx="8229600" cy="505607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84785"/>
            <a:ext cx="8229600" cy="3636786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229600" cy="4920814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472414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4873" y="980728"/>
            <a:ext cx="7914253" cy="5145435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68760"/>
            <a:ext cx="8229600" cy="429739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49119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764705"/>
            <a:ext cx="8229600" cy="512363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80728"/>
            <a:ext cx="8229600" cy="4812181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836712"/>
            <a:ext cx="8229600" cy="519281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417507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52736"/>
            <a:ext cx="8229600" cy="5039653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9303" y="980728"/>
            <a:ext cx="7945394" cy="514543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9592" y="980728"/>
            <a:ext cx="8024816" cy="5145435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3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84784"/>
            <a:ext cx="8229600" cy="331806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92696"/>
            <a:ext cx="8229600" cy="533366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2816"/>
            <a:ext cx="8229600" cy="299382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15820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08720"/>
            <a:ext cx="8229600" cy="512301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052736"/>
            <a:ext cx="8229600" cy="45624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Снимок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8648" y="836712"/>
            <a:ext cx="8226703" cy="528945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Экран (4:3)</PresentationFormat>
  <Paragraphs>1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</cp:revision>
  <dcterms:created xsi:type="dcterms:W3CDTF">2018-01-24T07:54:16Z</dcterms:created>
  <dcterms:modified xsi:type="dcterms:W3CDTF">2018-01-24T08:21:21Z</dcterms:modified>
</cp:coreProperties>
</file>