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4567-229A-42B9-B311-164271A033F5}" type="datetimeFigureOut">
              <a:rPr lang="ru-RU" smtClean="0"/>
              <a:t>24.01.2018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2EBE-2466-4E55-8742-310BD2068F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Розділ 14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3357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48085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96226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3"/>
            <a:ext cx="8229600" cy="380228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4829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9666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009" y="764704"/>
            <a:ext cx="8063982" cy="536145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60416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9106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32234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5231" y="980728"/>
            <a:ext cx="7973538" cy="3716007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55325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524514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21217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4"/>
            <a:ext cx="8229600" cy="475558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8242" y="764704"/>
            <a:ext cx="8087515" cy="536145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5786" y="836712"/>
            <a:ext cx="8072427" cy="528945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502348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9631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238" y="764704"/>
            <a:ext cx="8123524" cy="536145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7145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410" y="764704"/>
            <a:ext cx="8017180" cy="5361459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7060" y="764704"/>
            <a:ext cx="7949879" cy="536145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1858" y="836712"/>
            <a:ext cx="8060283" cy="5289451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54192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143" y="764704"/>
            <a:ext cx="7899713" cy="5361459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4230" y="836712"/>
            <a:ext cx="8055539" cy="5289451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3"/>
            <a:ext cx="8229600" cy="518021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0660" y="764704"/>
            <a:ext cx="8082680" cy="5361459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72943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593811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069" y="764704"/>
            <a:ext cx="7899862" cy="53614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489058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371344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1971" y="692696"/>
            <a:ext cx="7840057" cy="543346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1930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70746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6896" y="836712"/>
            <a:ext cx="8030207" cy="52894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Экран (4:3)</PresentationFormat>
  <Paragraphs>1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Розділ 14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Розділ 14</dc:title>
  <dc:creator>User</dc:creator>
  <cp:lastModifiedBy>User</cp:lastModifiedBy>
  <cp:revision>3</cp:revision>
  <dcterms:created xsi:type="dcterms:W3CDTF">2018-01-24T10:24:28Z</dcterms:created>
  <dcterms:modified xsi:type="dcterms:W3CDTF">2018-01-24T10:47:51Z</dcterms:modified>
</cp:coreProperties>
</file>