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335C-CE52-4ECB-BA35-1D848EFEE612}" type="datetimeFigureOut">
              <a:rPr lang="ru-RU" smtClean="0"/>
              <a:t>24.01.2018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6F66-D445-4A48-9FCF-32BD187D825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335C-CE52-4ECB-BA35-1D848EFEE612}" type="datetimeFigureOut">
              <a:rPr lang="ru-RU" smtClean="0"/>
              <a:t>24.01.2018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6F66-D445-4A48-9FCF-32BD187D825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335C-CE52-4ECB-BA35-1D848EFEE612}" type="datetimeFigureOut">
              <a:rPr lang="ru-RU" smtClean="0"/>
              <a:t>24.01.2018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6F66-D445-4A48-9FCF-32BD187D825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335C-CE52-4ECB-BA35-1D848EFEE612}" type="datetimeFigureOut">
              <a:rPr lang="ru-RU" smtClean="0"/>
              <a:t>24.01.2018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6F66-D445-4A48-9FCF-32BD187D825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335C-CE52-4ECB-BA35-1D848EFEE612}" type="datetimeFigureOut">
              <a:rPr lang="ru-RU" smtClean="0"/>
              <a:t>24.01.2018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6F66-D445-4A48-9FCF-32BD187D825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335C-CE52-4ECB-BA35-1D848EFEE612}" type="datetimeFigureOut">
              <a:rPr lang="ru-RU" smtClean="0"/>
              <a:t>24.01.2018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6F66-D445-4A48-9FCF-32BD187D825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335C-CE52-4ECB-BA35-1D848EFEE612}" type="datetimeFigureOut">
              <a:rPr lang="ru-RU" smtClean="0"/>
              <a:t>24.01.2018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6F66-D445-4A48-9FCF-32BD187D825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335C-CE52-4ECB-BA35-1D848EFEE612}" type="datetimeFigureOut">
              <a:rPr lang="ru-RU" smtClean="0"/>
              <a:t>24.01.2018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6F66-D445-4A48-9FCF-32BD187D825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335C-CE52-4ECB-BA35-1D848EFEE612}" type="datetimeFigureOut">
              <a:rPr lang="ru-RU" smtClean="0"/>
              <a:t>24.01.2018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6F66-D445-4A48-9FCF-32BD187D825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335C-CE52-4ECB-BA35-1D848EFEE612}" type="datetimeFigureOut">
              <a:rPr lang="ru-RU" smtClean="0"/>
              <a:t>24.01.2018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6F66-D445-4A48-9FCF-32BD187D825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335C-CE52-4ECB-BA35-1D848EFEE612}" type="datetimeFigureOut">
              <a:rPr lang="ru-RU" smtClean="0"/>
              <a:t>24.01.2018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6F66-D445-4A48-9FCF-32BD187D825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A335C-CE52-4ECB-BA35-1D848EFEE612}" type="datetimeFigureOut">
              <a:rPr lang="ru-RU" smtClean="0"/>
              <a:t>24.01.2018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56F66-D445-4A48-9FCF-32BD187D825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Розділ 15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052737"/>
            <a:ext cx="8229600" cy="4297414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1280" y="692696"/>
            <a:ext cx="8041439" cy="5433467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7273" y="764704"/>
            <a:ext cx="7989453" cy="5361459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548681"/>
            <a:ext cx="8229600" cy="5119314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966" y="692696"/>
            <a:ext cx="8076067" cy="5433467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92993" y="836712"/>
            <a:ext cx="7958013" cy="5289451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80728"/>
            <a:ext cx="8229600" cy="4458515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4475" y="836712"/>
            <a:ext cx="8215050" cy="5289451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2789" y="836712"/>
            <a:ext cx="8058422" cy="5289451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3"/>
            <a:ext cx="8229600" cy="466556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99679" y="1052736"/>
            <a:ext cx="6744642" cy="4044105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764704"/>
            <a:ext cx="8229600" cy="5218484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0216" y="836712"/>
            <a:ext cx="7823568" cy="5289451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764704"/>
            <a:ext cx="8229600" cy="4712124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85824" y="764704"/>
            <a:ext cx="8172352" cy="5361459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24930" y="836712"/>
            <a:ext cx="6694139" cy="5289451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80729"/>
            <a:ext cx="8229600" cy="4745520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7517" y="836712"/>
            <a:ext cx="8048966" cy="5289451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124744"/>
            <a:ext cx="8229600" cy="4260121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08721"/>
            <a:ext cx="8229600" cy="4944406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2"/>
            <a:ext cx="8229600" cy="511981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2220" y="764704"/>
            <a:ext cx="7899559" cy="5361459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08720"/>
            <a:ext cx="8229600" cy="5050835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08720"/>
            <a:ext cx="8229600" cy="4872413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89822" y="836712"/>
            <a:ext cx="7964355" cy="5289451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4522" y="620688"/>
            <a:ext cx="8134955" cy="5505475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196752"/>
            <a:ext cx="8229600" cy="4264493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692696"/>
            <a:ext cx="8229600" cy="5429838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764704"/>
            <a:ext cx="8229600" cy="5298427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124744"/>
            <a:ext cx="8229600" cy="3905513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2"/>
            <a:ext cx="8229600" cy="4728269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08720"/>
            <a:ext cx="8229600" cy="4708931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764704"/>
            <a:ext cx="8229600" cy="5351923"/>
          </a:xfr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4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3351" y="836712"/>
            <a:ext cx="8097298" cy="5289451"/>
          </a:xfr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4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14738" y="836712"/>
            <a:ext cx="7714524" cy="5289451"/>
          </a:xfr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4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692696"/>
            <a:ext cx="8229600" cy="5393423"/>
          </a:xfr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4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2"/>
            <a:ext cx="8229600" cy="4911341"/>
          </a:xfr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4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620688"/>
            <a:ext cx="8229600" cy="5482679"/>
          </a:xfr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4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1410" y="764704"/>
            <a:ext cx="8201180" cy="5361459"/>
          </a:xfr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4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08720"/>
            <a:ext cx="8229600" cy="4609647"/>
          </a:xfr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4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9103" y="836712"/>
            <a:ext cx="8185794" cy="5289451"/>
          </a:xfr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4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5439" y="620688"/>
            <a:ext cx="8133121" cy="5505475"/>
          </a:xfr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4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80728"/>
            <a:ext cx="8229600" cy="4498369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692697"/>
            <a:ext cx="8229600" cy="5428920"/>
          </a:xfr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5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0316" y="692696"/>
            <a:ext cx="8143368" cy="5433467"/>
          </a:xfr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5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3014" y="836712"/>
            <a:ext cx="8197971" cy="5289451"/>
          </a:xfr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5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692696"/>
            <a:ext cx="8229600" cy="4874942"/>
          </a:xfr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5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08720"/>
            <a:ext cx="8229600" cy="4992673"/>
          </a:xfr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5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764704"/>
            <a:ext cx="8229600" cy="5322220"/>
          </a:xfr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5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052736"/>
            <a:ext cx="8229600" cy="4676109"/>
          </a:xfr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5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764704"/>
            <a:ext cx="8229600" cy="5205220"/>
          </a:xfr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5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764705"/>
            <a:ext cx="8229600" cy="5356652"/>
          </a:xfr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5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2"/>
            <a:ext cx="8229600" cy="5105123"/>
          </a:xfr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5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783" y="692696"/>
            <a:ext cx="7920434" cy="543346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28800"/>
            <a:ext cx="8229600" cy="3346377"/>
          </a:xfr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6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2"/>
            <a:ext cx="8229600" cy="5173507"/>
          </a:xfr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6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764705"/>
            <a:ext cx="8229600" cy="4653812"/>
          </a:xfr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6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2"/>
            <a:ext cx="8229600" cy="5269740"/>
          </a:xfr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6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492896"/>
            <a:ext cx="8229600" cy="1963059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764704"/>
            <a:ext cx="8229600" cy="526372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692696"/>
            <a:ext cx="8229600" cy="5399159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32280" y="836712"/>
            <a:ext cx="7879439" cy="5289451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</Words>
  <Application>Microsoft Office PowerPoint</Application>
  <PresentationFormat>Экран (4:3)</PresentationFormat>
  <Paragraphs>1</Paragraphs>
  <Slides>63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63</vt:i4>
      </vt:variant>
    </vt:vector>
  </HeadingPairs>
  <TitlesOfParts>
    <vt:vector size="64" baseType="lpstr">
      <vt:lpstr>Тема Office</vt:lpstr>
      <vt:lpstr>Розділ 15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  <vt:lpstr>Слайд 51</vt:lpstr>
      <vt:lpstr>Слайд 52</vt:lpstr>
      <vt:lpstr>Слайд 53</vt:lpstr>
      <vt:lpstr>Слайд 54</vt:lpstr>
      <vt:lpstr>Слайд 55</vt:lpstr>
      <vt:lpstr>Слайд 56</vt:lpstr>
      <vt:lpstr>Слайд 57</vt:lpstr>
      <vt:lpstr>Слайд 58</vt:lpstr>
      <vt:lpstr>Слайд 59</vt:lpstr>
      <vt:lpstr>Слайд 60</vt:lpstr>
      <vt:lpstr>Слайд 61</vt:lpstr>
      <vt:lpstr>Слайд 62</vt:lpstr>
      <vt:lpstr>Слайд 63</vt:lpstr>
    </vt:vector>
  </TitlesOfParts>
  <Company>*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Розділ 15</dc:title>
  <dc:creator>User</dc:creator>
  <cp:lastModifiedBy>User</cp:lastModifiedBy>
  <cp:revision>4</cp:revision>
  <dcterms:created xsi:type="dcterms:W3CDTF">2018-01-24T12:35:47Z</dcterms:created>
  <dcterms:modified xsi:type="dcterms:W3CDTF">2018-01-24T13:10:26Z</dcterms:modified>
</cp:coreProperties>
</file>